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21240750" cy="30240288"/>
  <p:notesSz cx="6797675" cy="9926638"/>
  <p:defaultTextStyle>
    <a:defPPr>
      <a:defRPr lang="ko-KR"/>
    </a:defPPr>
    <a:lvl1pPr marL="0" algn="l" defTabSz="1654698" rtl="0" eaLnBrk="1" latinLnBrk="1" hangingPunct="1">
      <a:defRPr sz="3257" kern="1200">
        <a:solidFill>
          <a:schemeClr val="tx1"/>
        </a:solidFill>
        <a:latin typeface="+mn-lt"/>
        <a:ea typeface="+mn-ea"/>
        <a:cs typeface="+mn-cs"/>
      </a:defRPr>
    </a:lvl1pPr>
    <a:lvl2pPr marL="827349" algn="l" defTabSz="1654698" rtl="0" eaLnBrk="1" latinLnBrk="1" hangingPunct="1">
      <a:defRPr sz="3257" kern="1200">
        <a:solidFill>
          <a:schemeClr val="tx1"/>
        </a:solidFill>
        <a:latin typeface="+mn-lt"/>
        <a:ea typeface="+mn-ea"/>
        <a:cs typeface="+mn-cs"/>
      </a:defRPr>
    </a:lvl2pPr>
    <a:lvl3pPr marL="1654698" algn="l" defTabSz="1654698" rtl="0" eaLnBrk="1" latinLnBrk="1" hangingPunct="1">
      <a:defRPr sz="3257" kern="1200">
        <a:solidFill>
          <a:schemeClr val="tx1"/>
        </a:solidFill>
        <a:latin typeface="+mn-lt"/>
        <a:ea typeface="+mn-ea"/>
        <a:cs typeface="+mn-cs"/>
      </a:defRPr>
    </a:lvl3pPr>
    <a:lvl4pPr marL="2482047" algn="l" defTabSz="1654698" rtl="0" eaLnBrk="1" latinLnBrk="1" hangingPunct="1">
      <a:defRPr sz="3257" kern="1200">
        <a:solidFill>
          <a:schemeClr val="tx1"/>
        </a:solidFill>
        <a:latin typeface="+mn-lt"/>
        <a:ea typeface="+mn-ea"/>
        <a:cs typeface="+mn-cs"/>
      </a:defRPr>
    </a:lvl4pPr>
    <a:lvl5pPr marL="3309396" algn="l" defTabSz="1654698" rtl="0" eaLnBrk="1" latinLnBrk="1" hangingPunct="1">
      <a:defRPr sz="3257" kern="1200">
        <a:solidFill>
          <a:schemeClr val="tx1"/>
        </a:solidFill>
        <a:latin typeface="+mn-lt"/>
        <a:ea typeface="+mn-ea"/>
        <a:cs typeface="+mn-cs"/>
      </a:defRPr>
    </a:lvl5pPr>
    <a:lvl6pPr marL="4136746" algn="l" defTabSz="1654698" rtl="0" eaLnBrk="1" latinLnBrk="1" hangingPunct="1">
      <a:defRPr sz="3257" kern="1200">
        <a:solidFill>
          <a:schemeClr val="tx1"/>
        </a:solidFill>
        <a:latin typeface="+mn-lt"/>
        <a:ea typeface="+mn-ea"/>
        <a:cs typeface="+mn-cs"/>
      </a:defRPr>
    </a:lvl6pPr>
    <a:lvl7pPr marL="4964095" algn="l" defTabSz="1654698" rtl="0" eaLnBrk="1" latinLnBrk="1" hangingPunct="1">
      <a:defRPr sz="3257" kern="1200">
        <a:solidFill>
          <a:schemeClr val="tx1"/>
        </a:solidFill>
        <a:latin typeface="+mn-lt"/>
        <a:ea typeface="+mn-ea"/>
        <a:cs typeface="+mn-cs"/>
      </a:defRPr>
    </a:lvl7pPr>
    <a:lvl8pPr marL="5791444" algn="l" defTabSz="1654698" rtl="0" eaLnBrk="1" latinLnBrk="1" hangingPunct="1">
      <a:defRPr sz="3257" kern="1200">
        <a:solidFill>
          <a:schemeClr val="tx1"/>
        </a:solidFill>
        <a:latin typeface="+mn-lt"/>
        <a:ea typeface="+mn-ea"/>
        <a:cs typeface="+mn-cs"/>
      </a:defRPr>
    </a:lvl8pPr>
    <a:lvl9pPr marL="6618793" algn="l" defTabSz="1654698" rtl="0" eaLnBrk="1" latinLnBrk="1" hangingPunct="1">
      <a:defRPr sz="325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28" d="100"/>
          <a:sy n="28" d="100"/>
        </p:scale>
        <p:origin x="29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3056" y="4949049"/>
            <a:ext cx="18054638" cy="10528100"/>
          </a:xfrm>
        </p:spPr>
        <p:txBody>
          <a:bodyPr anchor="b"/>
          <a:lstStyle>
            <a:lvl1pPr algn="ctr">
              <a:defRPr sz="1393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5094" y="15883154"/>
            <a:ext cx="15930563" cy="7301067"/>
          </a:xfrm>
        </p:spPr>
        <p:txBody>
          <a:bodyPr/>
          <a:lstStyle>
            <a:lvl1pPr marL="0" indent="0" algn="ctr">
              <a:buNone/>
              <a:defRPr sz="5575"/>
            </a:lvl1pPr>
            <a:lvl2pPr marL="1062030" indent="0" algn="ctr">
              <a:buNone/>
              <a:defRPr sz="4646"/>
            </a:lvl2pPr>
            <a:lvl3pPr marL="2124060" indent="0" algn="ctr">
              <a:buNone/>
              <a:defRPr sz="4181"/>
            </a:lvl3pPr>
            <a:lvl4pPr marL="3186090" indent="0" algn="ctr">
              <a:buNone/>
              <a:defRPr sz="3717"/>
            </a:lvl4pPr>
            <a:lvl5pPr marL="4248120" indent="0" algn="ctr">
              <a:buNone/>
              <a:defRPr sz="3717"/>
            </a:lvl5pPr>
            <a:lvl6pPr marL="5310149" indent="0" algn="ctr">
              <a:buNone/>
              <a:defRPr sz="3717"/>
            </a:lvl6pPr>
            <a:lvl7pPr marL="6372179" indent="0" algn="ctr">
              <a:buNone/>
              <a:defRPr sz="3717"/>
            </a:lvl7pPr>
            <a:lvl8pPr marL="7434209" indent="0" algn="ctr">
              <a:buNone/>
              <a:defRPr sz="3717"/>
            </a:lvl8pPr>
            <a:lvl9pPr marL="8496239" indent="0" algn="ctr">
              <a:buNone/>
              <a:defRPr sz="3717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278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00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00413" y="1610015"/>
            <a:ext cx="4580037" cy="2562724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0303" y="1610015"/>
            <a:ext cx="13474601" cy="2562724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551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079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40" y="7539080"/>
            <a:ext cx="18320147" cy="12579118"/>
          </a:xfrm>
        </p:spPr>
        <p:txBody>
          <a:bodyPr anchor="b"/>
          <a:lstStyle>
            <a:lvl1pPr>
              <a:defRPr sz="1393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9240" y="20237201"/>
            <a:ext cx="18320147" cy="6615061"/>
          </a:xfrm>
        </p:spPr>
        <p:txBody>
          <a:bodyPr/>
          <a:lstStyle>
            <a:lvl1pPr marL="0" indent="0">
              <a:buNone/>
              <a:defRPr sz="5575">
                <a:solidFill>
                  <a:schemeClr val="tx1"/>
                </a:solidFill>
              </a:defRPr>
            </a:lvl1pPr>
            <a:lvl2pPr marL="1062030" indent="0">
              <a:buNone/>
              <a:defRPr sz="4646">
                <a:solidFill>
                  <a:schemeClr val="tx1">
                    <a:tint val="75000"/>
                  </a:schemeClr>
                </a:solidFill>
              </a:defRPr>
            </a:lvl2pPr>
            <a:lvl3pPr marL="2124060" indent="0">
              <a:buNone/>
              <a:defRPr sz="4181">
                <a:solidFill>
                  <a:schemeClr val="tx1">
                    <a:tint val="75000"/>
                  </a:schemeClr>
                </a:solidFill>
              </a:defRPr>
            </a:lvl3pPr>
            <a:lvl4pPr marL="3186090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4pPr>
            <a:lvl5pPr marL="4248120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5pPr>
            <a:lvl6pPr marL="531014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6pPr>
            <a:lvl7pPr marL="637217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7pPr>
            <a:lvl8pPr marL="743420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8pPr>
            <a:lvl9pPr marL="849623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745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0301" y="8050077"/>
            <a:ext cx="9027319" cy="1918718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53130" y="8050077"/>
            <a:ext cx="9027319" cy="1918718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400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1610022"/>
            <a:ext cx="18320147" cy="584505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71" y="7413073"/>
            <a:ext cx="8985831" cy="3633032"/>
          </a:xfrm>
        </p:spPr>
        <p:txBody>
          <a:bodyPr anchor="b"/>
          <a:lstStyle>
            <a:lvl1pPr marL="0" indent="0">
              <a:buNone/>
              <a:defRPr sz="5575" b="1"/>
            </a:lvl1pPr>
            <a:lvl2pPr marL="1062030" indent="0">
              <a:buNone/>
              <a:defRPr sz="4646" b="1"/>
            </a:lvl2pPr>
            <a:lvl3pPr marL="2124060" indent="0">
              <a:buNone/>
              <a:defRPr sz="4181" b="1"/>
            </a:lvl3pPr>
            <a:lvl4pPr marL="3186090" indent="0">
              <a:buNone/>
              <a:defRPr sz="3717" b="1"/>
            </a:lvl4pPr>
            <a:lvl5pPr marL="4248120" indent="0">
              <a:buNone/>
              <a:defRPr sz="3717" b="1"/>
            </a:lvl5pPr>
            <a:lvl6pPr marL="5310149" indent="0">
              <a:buNone/>
              <a:defRPr sz="3717" b="1"/>
            </a:lvl6pPr>
            <a:lvl7pPr marL="6372179" indent="0">
              <a:buNone/>
              <a:defRPr sz="3717" b="1"/>
            </a:lvl7pPr>
            <a:lvl8pPr marL="7434209" indent="0">
              <a:buNone/>
              <a:defRPr sz="3717" b="1"/>
            </a:lvl8pPr>
            <a:lvl9pPr marL="8496239" indent="0">
              <a:buNone/>
              <a:defRPr sz="3717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3071" y="11046105"/>
            <a:ext cx="8985831" cy="1624715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753131" y="7413073"/>
            <a:ext cx="9030085" cy="3633032"/>
          </a:xfrm>
        </p:spPr>
        <p:txBody>
          <a:bodyPr anchor="b"/>
          <a:lstStyle>
            <a:lvl1pPr marL="0" indent="0">
              <a:buNone/>
              <a:defRPr sz="5575" b="1"/>
            </a:lvl1pPr>
            <a:lvl2pPr marL="1062030" indent="0">
              <a:buNone/>
              <a:defRPr sz="4646" b="1"/>
            </a:lvl2pPr>
            <a:lvl3pPr marL="2124060" indent="0">
              <a:buNone/>
              <a:defRPr sz="4181" b="1"/>
            </a:lvl3pPr>
            <a:lvl4pPr marL="3186090" indent="0">
              <a:buNone/>
              <a:defRPr sz="3717" b="1"/>
            </a:lvl4pPr>
            <a:lvl5pPr marL="4248120" indent="0">
              <a:buNone/>
              <a:defRPr sz="3717" b="1"/>
            </a:lvl5pPr>
            <a:lvl6pPr marL="5310149" indent="0">
              <a:buNone/>
              <a:defRPr sz="3717" b="1"/>
            </a:lvl6pPr>
            <a:lvl7pPr marL="6372179" indent="0">
              <a:buNone/>
              <a:defRPr sz="3717" b="1"/>
            </a:lvl7pPr>
            <a:lvl8pPr marL="7434209" indent="0">
              <a:buNone/>
              <a:defRPr sz="3717" b="1"/>
            </a:lvl8pPr>
            <a:lvl9pPr marL="8496239" indent="0">
              <a:buNone/>
              <a:defRPr sz="3717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753131" y="11046105"/>
            <a:ext cx="9030085" cy="1624715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89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233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863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2016019"/>
            <a:ext cx="6850695" cy="7056067"/>
          </a:xfrm>
        </p:spPr>
        <p:txBody>
          <a:bodyPr anchor="b"/>
          <a:lstStyle>
            <a:lvl1pPr>
              <a:defRPr sz="743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0085" y="4354048"/>
            <a:ext cx="10753130" cy="21490205"/>
          </a:xfrm>
        </p:spPr>
        <p:txBody>
          <a:bodyPr/>
          <a:lstStyle>
            <a:lvl1pPr>
              <a:defRPr sz="7433"/>
            </a:lvl1pPr>
            <a:lvl2pPr>
              <a:defRPr sz="6504"/>
            </a:lvl2pPr>
            <a:lvl3pPr>
              <a:defRPr sz="5575"/>
            </a:lvl3pPr>
            <a:lvl4pPr>
              <a:defRPr sz="4646"/>
            </a:lvl4pPr>
            <a:lvl5pPr>
              <a:defRPr sz="4646"/>
            </a:lvl5pPr>
            <a:lvl6pPr>
              <a:defRPr sz="4646"/>
            </a:lvl6pPr>
            <a:lvl7pPr>
              <a:defRPr sz="4646"/>
            </a:lvl7pPr>
            <a:lvl8pPr>
              <a:defRPr sz="4646"/>
            </a:lvl8pPr>
            <a:lvl9pPr>
              <a:defRPr sz="4646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68" y="9072087"/>
            <a:ext cx="6850695" cy="16807162"/>
          </a:xfrm>
        </p:spPr>
        <p:txBody>
          <a:bodyPr/>
          <a:lstStyle>
            <a:lvl1pPr marL="0" indent="0">
              <a:buNone/>
              <a:defRPr sz="3717"/>
            </a:lvl1pPr>
            <a:lvl2pPr marL="1062030" indent="0">
              <a:buNone/>
              <a:defRPr sz="3252"/>
            </a:lvl2pPr>
            <a:lvl3pPr marL="2124060" indent="0">
              <a:buNone/>
              <a:defRPr sz="2787"/>
            </a:lvl3pPr>
            <a:lvl4pPr marL="3186090" indent="0">
              <a:buNone/>
              <a:defRPr sz="2323"/>
            </a:lvl4pPr>
            <a:lvl5pPr marL="4248120" indent="0">
              <a:buNone/>
              <a:defRPr sz="2323"/>
            </a:lvl5pPr>
            <a:lvl6pPr marL="5310149" indent="0">
              <a:buNone/>
              <a:defRPr sz="2323"/>
            </a:lvl6pPr>
            <a:lvl7pPr marL="6372179" indent="0">
              <a:buNone/>
              <a:defRPr sz="2323"/>
            </a:lvl7pPr>
            <a:lvl8pPr marL="7434209" indent="0">
              <a:buNone/>
              <a:defRPr sz="2323"/>
            </a:lvl8pPr>
            <a:lvl9pPr marL="8496239" indent="0">
              <a:buNone/>
              <a:defRPr sz="23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02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2016019"/>
            <a:ext cx="6850695" cy="7056067"/>
          </a:xfrm>
        </p:spPr>
        <p:txBody>
          <a:bodyPr anchor="b"/>
          <a:lstStyle>
            <a:lvl1pPr>
              <a:defRPr sz="743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30085" y="4354048"/>
            <a:ext cx="10753130" cy="21490205"/>
          </a:xfrm>
        </p:spPr>
        <p:txBody>
          <a:bodyPr anchor="t"/>
          <a:lstStyle>
            <a:lvl1pPr marL="0" indent="0">
              <a:buNone/>
              <a:defRPr sz="7433"/>
            </a:lvl1pPr>
            <a:lvl2pPr marL="1062030" indent="0">
              <a:buNone/>
              <a:defRPr sz="6504"/>
            </a:lvl2pPr>
            <a:lvl3pPr marL="2124060" indent="0">
              <a:buNone/>
              <a:defRPr sz="5575"/>
            </a:lvl3pPr>
            <a:lvl4pPr marL="3186090" indent="0">
              <a:buNone/>
              <a:defRPr sz="4646"/>
            </a:lvl4pPr>
            <a:lvl5pPr marL="4248120" indent="0">
              <a:buNone/>
              <a:defRPr sz="4646"/>
            </a:lvl5pPr>
            <a:lvl6pPr marL="5310149" indent="0">
              <a:buNone/>
              <a:defRPr sz="4646"/>
            </a:lvl6pPr>
            <a:lvl7pPr marL="6372179" indent="0">
              <a:buNone/>
              <a:defRPr sz="4646"/>
            </a:lvl7pPr>
            <a:lvl8pPr marL="7434209" indent="0">
              <a:buNone/>
              <a:defRPr sz="4646"/>
            </a:lvl8pPr>
            <a:lvl9pPr marL="8496239" indent="0">
              <a:buNone/>
              <a:defRPr sz="4646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68" y="9072087"/>
            <a:ext cx="6850695" cy="16807162"/>
          </a:xfrm>
        </p:spPr>
        <p:txBody>
          <a:bodyPr/>
          <a:lstStyle>
            <a:lvl1pPr marL="0" indent="0">
              <a:buNone/>
              <a:defRPr sz="3717"/>
            </a:lvl1pPr>
            <a:lvl2pPr marL="1062030" indent="0">
              <a:buNone/>
              <a:defRPr sz="3252"/>
            </a:lvl2pPr>
            <a:lvl3pPr marL="2124060" indent="0">
              <a:buNone/>
              <a:defRPr sz="2787"/>
            </a:lvl3pPr>
            <a:lvl4pPr marL="3186090" indent="0">
              <a:buNone/>
              <a:defRPr sz="2323"/>
            </a:lvl4pPr>
            <a:lvl5pPr marL="4248120" indent="0">
              <a:buNone/>
              <a:defRPr sz="2323"/>
            </a:lvl5pPr>
            <a:lvl6pPr marL="5310149" indent="0">
              <a:buNone/>
              <a:defRPr sz="2323"/>
            </a:lvl6pPr>
            <a:lvl7pPr marL="6372179" indent="0">
              <a:buNone/>
              <a:defRPr sz="2323"/>
            </a:lvl7pPr>
            <a:lvl8pPr marL="7434209" indent="0">
              <a:buNone/>
              <a:defRPr sz="2323"/>
            </a:lvl8pPr>
            <a:lvl9pPr marL="8496239" indent="0">
              <a:buNone/>
              <a:defRPr sz="23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647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0302" y="1610022"/>
            <a:ext cx="18320147" cy="5845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0302" y="8050077"/>
            <a:ext cx="18320147" cy="19187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0301" y="28028274"/>
            <a:ext cx="4779169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BBA2F-025C-46DD-BA18-7FC880154B60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35999" y="28028274"/>
            <a:ext cx="7168753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001280" y="28028274"/>
            <a:ext cx="4779169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43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124060" rtl="0" eaLnBrk="1" latinLnBrk="1" hangingPunct="1">
        <a:lnSpc>
          <a:spcPct val="90000"/>
        </a:lnSpc>
        <a:spcBef>
          <a:spcPct val="0"/>
        </a:spcBef>
        <a:buNone/>
        <a:defRPr sz="102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1015" indent="-531015" algn="l" defTabSz="2124060" rtl="0" eaLnBrk="1" latinLnBrk="1" hangingPunct="1">
        <a:lnSpc>
          <a:spcPct val="90000"/>
        </a:lnSpc>
        <a:spcBef>
          <a:spcPts val="2323"/>
        </a:spcBef>
        <a:buFont typeface="Arial" panose="020B0604020202020204" pitchFamily="34" charset="0"/>
        <a:buChar char="•"/>
        <a:defRPr sz="6504" kern="1200">
          <a:solidFill>
            <a:schemeClr val="tx1"/>
          </a:solidFill>
          <a:latin typeface="+mn-lt"/>
          <a:ea typeface="+mn-ea"/>
          <a:cs typeface="+mn-cs"/>
        </a:defRPr>
      </a:lvl1pPr>
      <a:lvl2pPr marL="1593045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5575" kern="1200">
          <a:solidFill>
            <a:schemeClr val="tx1"/>
          </a:solidFill>
          <a:latin typeface="+mn-lt"/>
          <a:ea typeface="+mn-ea"/>
          <a:cs typeface="+mn-cs"/>
        </a:defRPr>
      </a:lvl2pPr>
      <a:lvl3pPr marL="2655075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646" kern="1200">
          <a:solidFill>
            <a:schemeClr val="tx1"/>
          </a:solidFill>
          <a:latin typeface="+mn-lt"/>
          <a:ea typeface="+mn-ea"/>
          <a:cs typeface="+mn-cs"/>
        </a:defRPr>
      </a:lvl3pPr>
      <a:lvl4pPr marL="3717105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4pPr>
      <a:lvl5pPr marL="477913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5pPr>
      <a:lvl6pPr marL="584116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6pPr>
      <a:lvl7pPr marL="690319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7pPr>
      <a:lvl8pPr marL="796522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8pPr>
      <a:lvl9pPr marL="902725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1pPr>
      <a:lvl2pPr marL="106203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2pPr>
      <a:lvl3pPr marL="212406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3pPr>
      <a:lvl4pPr marL="318609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4pPr>
      <a:lvl5pPr marL="424812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5pPr>
      <a:lvl6pPr marL="5310149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6pPr>
      <a:lvl7pPr marL="6372179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7pPr>
      <a:lvl8pPr marL="7434209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8pPr>
      <a:lvl9pPr marL="8496239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3450" y="1500553"/>
            <a:ext cx="197167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작품명</a:t>
            </a:r>
            <a:r>
              <a:rPr lang="ko-KR" altLang="en-US" sz="7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7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7200" dirty="0" err="1" smtClean="0">
                <a:solidFill>
                  <a:srgbClr val="00B0F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다학제간캡스톤</a:t>
            </a:r>
            <a:r>
              <a:rPr lang="ko-KR" altLang="en-US" sz="7200" dirty="0" smtClean="0">
                <a:solidFill>
                  <a:srgbClr val="00B0F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최종 발표회 </a:t>
            </a:r>
            <a:r>
              <a:rPr lang="ko-KR" altLang="en-US" sz="7200" dirty="0" err="1" smtClean="0">
                <a:solidFill>
                  <a:srgbClr val="00B0F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판넬</a:t>
            </a:r>
            <a:r>
              <a:rPr lang="ko-KR" altLang="en-US" sz="7200" dirty="0" smtClean="0">
                <a:solidFill>
                  <a:srgbClr val="00B0F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양식</a:t>
            </a:r>
            <a:endParaRPr lang="en-US" altLang="ko-KR" sz="7200" dirty="0">
              <a:solidFill>
                <a:srgbClr val="00B0F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r"/>
            <a:r>
              <a:rPr lang="ko-KR" altLang="en-US" sz="48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팀번호</a:t>
            </a:r>
            <a:r>
              <a:rPr lang="ko-KR" altLang="en-US" sz="4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4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 </a:t>
            </a:r>
            <a:r>
              <a:rPr lang="ko-KR" altLang="en-US" sz="4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팀원</a:t>
            </a:r>
            <a:r>
              <a:rPr lang="en-US" altLang="ko-KR" sz="4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1, </a:t>
            </a:r>
            <a:r>
              <a:rPr lang="ko-KR" altLang="en-US" sz="4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팀원</a:t>
            </a:r>
            <a:r>
              <a:rPr lang="en-US" altLang="ko-KR" sz="4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2, </a:t>
            </a:r>
            <a:r>
              <a:rPr lang="ko-KR" altLang="en-US" sz="4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팀원</a:t>
            </a:r>
            <a:r>
              <a:rPr lang="en-US" altLang="ko-KR" sz="4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3, </a:t>
            </a:r>
            <a:r>
              <a:rPr lang="ko-KR" altLang="en-US" sz="4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팀원</a:t>
            </a:r>
            <a:r>
              <a:rPr lang="en-US" altLang="ko-KR" sz="4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 / </a:t>
            </a:r>
            <a:r>
              <a:rPr lang="ko-KR" altLang="en-US" sz="4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담당</a:t>
            </a:r>
            <a:r>
              <a:rPr lang="en-US" altLang="ko-KR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4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000</a:t>
            </a:r>
            <a:r>
              <a:rPr lang="ko-KR" altLang="en-US" sz="4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교수님</a:t>
            </a:r>
            <a:endParaRPr lang="ko-KR" altLang="en-US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41938" y="4255477"/>
            <a:ext cx="18393508" cy="566224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8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작품 및 프로젝트 소개</a:t>
            </a:r>
            <a:endParaRPr lang="en-US" altLang="ko-KR" sz="4800" dirty="0" smtClean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48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48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ko-KR" altLang="en-US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41938" y="10492154"/>
            <a:ext cx="18393508" cy="566224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8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 내용 및 주요 기능</a:t>
            </a:r>
            <a:endParaRPr lang="en-US" altLang="ko-KR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48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48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ko-KR" altLang="en-US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41938" y="16728831"/>
            <a:ext cx="18393508" cy="566224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8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시스템 구조</a:t>
            </a:r>
            <a:endParaRPr lang="en-US" altLang="ko-KR" sz="48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48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ko-KR" altLang="en-US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41938" y="22965508"/>
            <a:ext cx="18393508" cy="566224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8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기대효과</a:t>
            </a:r>
            <a:endParaRPr lang="en-US" altLang="ko-KR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48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ko-KR" altLang="en-US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하트 8"/>
          <p:cNvSpPr/>
          <p:nvPr/>
        </p:nvSpPr>
        <p:spPr>
          <a:xfrm>
            <a:off x="9741877" y="6330462"/>
            <a:ext cx="7491046" cy="6992815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 smtClean="0">
                <a:solidFill>
                  <a:schemeClr val="tx1"/>
                </a:solidFill>
              </a:rPr>
              <a:t>참고용 양식입니다</a:t>
            </a:r>
            <a:r>
              <a:rPr lang="en-US" altLang="ko-KR" sz="4400" b="1" dirty="0" smtClean="0">
                <a:solidFill>
                  <a:schemeClr val="tx1"/>
                </a:solidFill>
              </a:rPr>
              <a:t>!</a:t>
            </a:r>
          </a:p>
          <a:p>
            <a:pPr algn="ctr"/>
            <a:r>
              <a:rPr lang="ko-KR" altLang="en-US" sz="4400" b="1" dirty="0" smtClean="0">
                <a:solidFill>
                  <a:schemeClr val="tx1"/>
                </a:solidFill>
              </a:rPr>
              <a:t>작성은 자유롭게 </a:t>
            </a:r>
            <a:endParaRPr lang="en-US" altLang="ko-KR" sz="4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4400" b="1" dirty="0" smtClean="0">
                <a:solidFill>
                  <a:schemeClr val="tx1"/>
                </a:solidFill>
              </a:rPr>
              <a:t>해주세요</a:t>
            </a:r>
            <a:r>
              <a:rPr lang="en-US" altLang="ko-KR" sz="4400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4400" b="1" dirty="0" smtClean="0">
                <a:solidFill>
                  <a:schemeClr val="tx1"/>
                </a:solidFill>
              </a:rPr>
              <a:t>(</a:t>
            </a:r>
            <a:r>
              <a:rPr lang="ko-KR" altLang="en-US" sz="4400" b="1" dirty="0" smtClean="0">
                <a:solidFill>
                  <a:schemeClr val="tx1"/>
                </a:solidFill>
              </a:rPr>
              <a:t>사이즈는 </a:t>
            </a:r>
            <a:r>
              <a:rPr lang="en-US" altLang="ko-KR" sz="4400" b="1" dirty="0" smtClean="0">
                <a:solidFill>
                  <a:schemeClr val="tx1"/>
                </a:solidFill>
              </a:rPr>
              <a:t>A1</a:t>
            </a:r>
            <a:r>
              <a:rPr lang="en-US" altLang="ko-KR" sz="4400" b="1" dirty="0" smtClean="0">
                <a:solidFill>
                  <a:schemeClr val="tx1"/>
                </a:solidFill>
              </a:rPr>
              <a:t>)</a:t>
            </a:r>
            <a:endParaRPr lang="en-US" altLang="ko-KR" sz="4400" b="1" dirty="0"/>
          </a:p>
          <a:p>
            <a:pPr algn="ctr"/>
            <a:r>
              <a:rPr lang="ko-KR" altLang="en-US" sz="5400" b="1" dirty="0" smtClean="0">
                <a:solidFill>
                  <a:srgbClr val="FFFF00"/>
                </a:solidFill>
              </a:rPr>
              <a:t>이미지는 원본</a:t>
            </a:r>
            <a:r>
              <a:rPr lang="ko-KR" altLang="en-US" sz="4400" b="1" dirty="0" smtClean="0">
                <a:solidFill>
                  <a:schemeClr val="tx1"/>
                </a:solidFill>
              </a:rPr>
              <a:t>으로 제출해주세요</a:t>
            </a:r>
            <a:r>
              <a:rPr lang="en-US" altLang="ko-KR" sz="4400" b="1" dirty="0" smtClean="0">
                <a:solidFill>
                  <a:schemeClr val="tx1"/>
                </a:solidFill>
              </a:rPr>
              <a:t>!</a:t>
            </a:r>
          </a:p>
          <a:p>
            <a:pPr algn="ctr"/>
            <a:endParaRPr lang="en-US" altLang="ko-KR" sz="4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4400" b="1" dirty="0" smtClean="0">
                <a:solidFill>
                  <a:schemeClr val="tx1"/>
                </a:solidFill>
              </a:rPr>
              <a:t>더 많은 내용을 담고 싶다면</a:t>
            </a:r>
            <a:r>
              <a:rPr lang="en-US" altLang="ko-KR" sz="4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4400" b="1" dirty="0" smtClean="0">
                <a:solidFill>
                  <a:schemeClr val="tx1"/>
                </a:solidFill>
              </a:rPr>
              <a:t>책자에 넣어주세요</a:t>
            </a:r>
            <a:r>
              <a:rPr lang="en-US" altLang="ko-KR" sz="4400" b="1" dirty="0" smtClean="0">
                <a:solidFill>
                  <a:schemeClr val="tx1"/>
                </a:solidFill>
              </a:rPr>
              <a:t>!</a:t>
            </a:r>
            <a:endParaRPr lang="en-US" altLang="ko-KR" sz="4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9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60</Words>
  <Application>Microsoft Office PowerPoint</Application>
  <PresentationFormat>사용자 지정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배달의민족 도현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20</cp:revision>
  <cp:lastPrinted>2018-05-02T07:27:00Z</cp:lastPrinted>
  <dcterms:created xsi:type="dcterms:W3CDTF">2018-05-02T04:10:25Z</dcterms:created>
  <dcterms:modified xsi:type="dcterms:W3CDTF">2018-05-02T07:44:29Z</dcterms:modified>
</cp:coreProperties>
</file>