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7" r:id="rId5"/>
    <p:sldId id="262" r:id="rId6"/>
    <p:sldId id="259" r:id="rId7"/>
    <p:sldId id="269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6CD"/>
    <a:srgbClr val="4D8ED6"/>
    <a:srgbClr val="77C8F1"/>
    <a:srgbClr val="FFFFFF"/>
    <a:srgbClr val="A5DBF6"/>
    <a:srgbClr val="53DFF0"/>
    <a:srgbClr val="305A7D"/>
    <a:srgbClr val="ABD0EB"/>
    <a:srgbClr val="377699"/>
    <a:srgbClr val="62A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9181" autoAdjust="0"/>
  </p:normalViewPr>
  <p:slideViewPr>
    <p:cSldViewPr snapToGrid="0">
      <p:cViewPr>
        <p:scale>
          <a:sx n="90" d="100"/>
          <a:sy n="90" d="100"/>
        </p:scale>
        <p:origin x="-398" y="-250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7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2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2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2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ndscape View of Greece during Day 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b="52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89456" y="19048"/>
            <a:ext cx="4712677" cy="6858001"/>
          </a:xfrm>
          <a:prstGeom prst="rect">
            <a:avLst/>
          </a:prstGeom>
          <a:solidFill>
            <a:srgbClr val="4D8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8338676" y="1783964"/>
            <a:ext cx="3290644" cy="1368704"/>
            <a:chOff x="7705017" y="1783964"/>
            <a:chExt cx="3290644" cy="1368704"/>
          </a:xfrm>
        </p:grpSpPr>
        <p:sp>
          <p:nvSpPr>
            <p:cNvPr id="4" name="TextBox 3"/>
            <p:cNvSpPr txBox="1"/>
            <p:nvPr/>
          </p:nvSpPr>
          <p:spPr>
            <a:xfrm>
              <a:off x="7705017" y="178396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05017" y="2137005"/>
              <a:ext cx="32906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COMEET</a:t>
              </a:r>
              <a:endParaRPr lang="ko-KR" altLang="en-US" sz="6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-1"/>
            <a:ext cx="7479322" cy="6858001"/>
          </a:xfrm>
          <a:prstGeom prst="rect">
            <a:avLst/>
          </a:prstGeom>
          <a:solidFill>
            <a:srgbClr val="A5DB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479320" y="0"/>
            <a:ext cx="110200" cy="6857999"/>
            <a:chOff x="7479320" y="0"/>
            <a:chExt cx="110200" cy="6857999"/>
          </a:xfrm>
        </p:grpSpPr>
        <p:sp>
          <p:nvSpPr>
            <p:cNvPr id="20" name="직사각형 19"/>
            <p:cNvSpPr/>
            <p:nvPr/>
          </p:nvSpPr>
          <p:spPr>
            <a:xfrm>
              <a:off x="7479321" y="0"/>
              <a:ext cx="110199" cy="1714500"/>
            </a:xfrm>
            <a:prstGeom prst="rect">
              <a:avLst/>
            </a:prstGeom>
            <a:solidFill>
              <a:srgbClr val="77C8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79321" y="1714500"/>
              <a:ext cx="110199" cy="1714500"/>
            </a:xfrm>
            <a:prstGeom prst="rect">
              <a:avLst/>
            </a:prstGeom>
            <a:solidFill>
              <a:srgbClr val="53D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79320" y="3429000"/>
              <a:ext cx="110199" cy="1714500"/>
            </a:xfrm>
            <a:prstGeom prst="rect">
              <a:avLst/>
            </a:prstGeom>
            <a:solidFill>
              <a:srgbClr val="77C8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79320" y="5143499"/>
              <a:ext cx="110199" cy="1714500"/>
            </a:xfrm>
            <a:prstGeom prst="rect">
              <a:avLst/>
            </a:prstGeom>
            <a:solidFill>
              <a:srgbClr val="53D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33" name="직사각형 1032"/>
          <p:cNvSpPr/>
          <p:nvPr/>
        </p:nvSpPr>
        <p:spPr>
          <a:xfrm>
            <a:off x="11393563" y="1328294"/>
            <a:ext cx="86113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23315" y="3122764"/>
            <a:ext cx="3121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COMMUNICATION + COME + COMMUNITY</a:t>
            </a:r>
          </a:p>
          <a:p>
            <a:pPr algn="ctr"/>
            <a:r>
              <a:rPr lang="en-US" altLang="ko-KR" sz="1400" spc="-1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Ⅹ</a:t>
            </a:r>
          </a:p>
          <a:p>
            <a:pPr algn="ctr"/>
            <a:r>
              <a:rPr lang="en-US" altLang="ko-KR" sz="1400" spc="-1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MEET</a:t>
            </a:r>
            <a:endParaRPr lang="ko-KR" altLang="en-US" sz="1400" spc="-1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043" name="직사각형 1042"/>
          <p:cNvSpPr/>
          <p:nvPr/>
        </p:nvSpPr>
        <p:spPr>
          <a:xfrm>
            <a:off x="9814262" y="6083587"/>
            <a:ext cx="2223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</a:p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양동혁</a:t>
            </a:r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이정준 조성주</a:t>
            </a:r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최필준</a:t>
            </a:r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cxnSp>
        <p:nvCxnSpPr>
          <p:cNvPr id="61" name="직선 연결선 60"/>
          <p:cNvCxnSpPr>
            <a:cxnSpLocks/>
          </p:cNvCxnSpPr>
          <p:nvPr/>
        </p:nvCxnSpPr>
        <p:spPr>
          <a:xfrm>
            <a:off x="8486041" y="2977360"/>
            <a:ext cx="2995914" cy="591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935855" y="1335119"/>
            <a:ext cx="86113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8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4320" y="2178318"/>
            <a:ext cx="11643360" cy="4405362"/>
            <a:chOff x="274320" y="273318"/>
            <a:chExt cx="11643360" cy="440536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79"/>
            <a:stretch/>
          </p:blipFill>
          <p:spPr>
            <a:xfrm>
              <a:off x="274320" y="273318"/>
              <a:ext cx="11643360" cy="4405362"/>
            </a:xfrm>
            <a:prstGeom prst="rect">
              <a:avLst/>
            </a:prstGeom>
          </p:spPr>
        </p:pic>
        <p:sp>
          <p:nvSpPr>
            <p:cNvPr id="80" name="직각 삼각형 79"/>
            <p:cNvSpPr/>
            <p:nvPr/>
          </p:nvSpPr>
          <p:spPr>
            <a:xfrm flipH="1">
              <a:off x="274320" y="2989634"/>
              <a:ext cx="11643359" cy="1628086"/>
            </a:xfrm>
            <a:prstGeom prst="rtTriangle">
              <a:avLst/>
            </a:prstGeom>
            <a:solidFill>
              <a:srgbClr val="A5DBF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541226" y="4093905"/>
              <a:ext cx="13468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Bakery" pitchFamily="2" charset="0"/>
                  <a:ea typeface="KoPub돋움체 Bold" panose="02020603020101020101" pitchFamily="18" charset="-127"/>
                </a:rPr>
                <a:t>COMEET</a:t>
              </a:r>
              <a:endParaRPr lang="ko-KR" altLang="en-US" sz="3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Bakery" pitchFamily="2" charset="0"/>
                <a:ea typeface="KoPub돋움체 Bold" panose="02020603020101020101" pitchFamily="18" charset="-127"/>
              </a:endParaRPr>
            </a:p>
          </p:txBody>
        </p: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502920" y="472440"/>
              <a:ext cx="2575560" cy="112776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450657" y="345826"/>
            <a:ext cx="152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0" dirty="0" smtClean="0">
                <a:ln>
                  <a:solidFill>
                    <a:srgbClr val="4D8ED6">
                      <a:alpha val="3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목차</a:t>
            </a:r>
            <a:endParaRPr lang="ko-KR" altLang="en-US" sz="6000" dirty="0">
              <a:ln>
                <a:solidFill>
                  <a:srgbClr val="4D8ED6">
                    <a:alpha val="3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89560" y="1996440"/>
            <a:ext cx="1162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cxnSpLocks/>
          </p:cNvCxnSpPr>
          <p:nvPr/>
        </p:nvCxnSpPr>
        <p:spPr>
          <a:xfrm flipH="1">
            <a:off x="11841480" y="137160"/>
            <a:ext cx="162400" cy="167639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" name="그룹 2047"/>
          <p:cNvGrpSpPr/>
          <p:nvPr/>
        </p:nvGrpSpPr>
        <p:grpSpPr>
          <a:xfrm>
            <a:off x="5410424" y="1686076"/>
            <a:ext cx="6431056" cy="307777"/>
            <a:chOff x="2323715" y="1686076"/>
            <a:chExt cx="6431056" cy="307777"/>
          </a:xfrm>
        </p:grpSpPr>
        <p:sp>
          <p:nvSpPr>
            <p:cNvPr id="29" name="직사각형 28"/>
            <p:cNvSpPr/>
            <p:nvPr/>
          </p:nvSpPr>
          <p:spPr>
            <a:xfrm>
              <a:off x="2323715" y="1686076"/>
              <a:ext cx="15712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02 </a:t>
              </a:r>
              <a:r>
                <a:rPr lang="en-US" altLang="ko-KR" sz="1400" dirty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_ </a:t>
              </a:r>
              <a:r>
                <a:rPr lang="ko-KR" altLang="en-US" sz="1400" dirty="0" smtClean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프로젝트 개요</a:t>
              </a:r>
              <a:endParaRPr lang="ko-KR" altLang="en-US" sz="1400" dirty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923059" y="1686076"/>
              <a:ext cx="15712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03 </a:t>
              </a:r>
              <a:r>
                <a:rPr lang="en-US" altLang="ko-KR" sz="1400" dirty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_ </a:t>
              </a:r>
              <a:r>
                <a:rPr lang="ko-KR" altLang="en-US" sz="1400" dirty="0" smtClean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프로젝트 목표</a:t>
              </a:r>
              <a:endParaRPr lang="en-US" altLang="ko-KR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11026" y="1686076"/>
              <a:ext cx="17283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04 </a:t>
              </a:r>
              <a:r>
                <a:rPr lang="en-US" altLang="ko-KR" sz="1400" dirty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_ </a:t>
              </a:r>
              <a:r>
                <a:rPr lang="ko-KR" altLang="en-US" sz="1400" dirty="0" smtClean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프로젝트 필요성</a:t>
              </a:r>
              <a:endParaRPr lang="ko-KR" altLang="en-US" sz="1400" dirty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183507" y="1686076"/>
              <a:ext cx="15712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05 </a:t>
              </a:r>
              <a:r>
                <a:rPr lang="en-US" altLang="ko-KR" sz="1400" dirty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_ </a:t>
              </a:r>
              <a:r>
                <a:rPr lang="ko-KR" altLang="en-US" sz="1400" dirty="0" smtClean="0">
                  <a:ln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프로젝트 내용</a:t>
              </a:r>
              <a:endParaRPr lang="ko-KR" altLang="en-US" sz="1400" dirty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34362" y="1679709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01 _ 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프로젝트명의 의미</a:t>
            </a:r>
            <a:endParaRPr lang="ko-KR" altLang="en-US" sz="1400" dirty="0">
              <a:ln>
                <a:solidFill>
                  <a:schemeClr val="bg1">
                    <a:lumMod val="6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8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73380" y="367665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2053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프로젝트명의 의미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65779" y="2304929"/>
            <a:ext cx="9868236" cy="369804"/>
            <a:chOff x="993216" y="2304929"/>
            <a:chExt cx="9868236" cy="369804"/>
          </a:xfrm>
        </p:grpSpPr>
        <p:sp>
          <p:nvSpPr>
            <p:cNvPr id="18" name="직사각형 17"/>
            <p:cNvSpPr/>
            <p:nvPr/>
          </p:nvSpPr>
          <p:spPr>
            <a:xfrm>
              <a:off x="993216" y="2305401"/>
              <a:ext cx="2773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4D8ED6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COME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17380" y="2304929"/>
              <a:ext cx="2773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4D8ED6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COMMUNICATION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87772" y="2305401"/>
              <a:ext cx="2773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4D8ED6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COMMUNITY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pic>
        <p:nvPicPr>
          <p:cNvPr id="23" name="그래픽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19" y="1315597"/>
            <a:ext cx="914400" cy="914400"/>
          </a:xfrm>
          <a:prstGeom prst="rect">
            <a:avLst/>
          </a:prstGeom>
        </p:spPr>
      </p:pic>
      <p:pic>
        <p:nvPicPr>
          <p:cNvPr id="24" name="그래픽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15597"/>
            <a:ext cx="914400" cy="914400"/>
          </a:xfrm>
          <a:prstGeom prst="rect">
            <a:avLst/>
          </a:prstGeom>
        </p:spPr>
      </p:pic>
      <p:pic>
        <p:nvPicPr>
          <p:cNvPr id="25" name="그래픽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975" y="1315597"/>
            <a:ext cx="914400" cy="914400"/>
          </a:xfrm>
          <a:prstGeom prst="rect">
            <a:avLst/>
          </a:prstGeom>
        </p:spPr>
      </p:pic>
      <p:pic>
        <p:nvPicPr>
          <p:cNvPr id="26" name="그래픽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457219"/>
            <a:ext cx="914400" cy="914400"/>
          </a:xfrm>
          <a:prstGeom prst="rect">
            <a:avLst/>
          </a:prstGeom>
        </p:spPr>
      </p:pic>
      <p:sp>
        <p:nvSpPr>
          <p:cNvPr id="2" name="십자형 1"/>
          <p:cNvSpPr/>
          <p:nvPr/>
        </p:nvSpPr>
        <p:spPr>
          <a:xfrm>
            <a:off x="5855368" y="2705511"/>
            <a:ext cx="481264" cy="481264"/>
          </a:xfrm>
          <a:prstGeom prst="plus">
            <a:avLst>
              <a:gd name="adj" fmla="val 35000"/>
            </a:avLst>
          </a:prstGeom>
          <a:solidFill>
            <a:srgbClr val="4D8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709160" y="4499956"/>
            <a:ext cx="277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4D8ED6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 rot="5400000">
            <a:off x="5912224" y="4869034"/>
            <a:ext cx="329118" cy="512838"/>
          </a:xfrm>
          <a:prstGeom prst="chevron">
            <a:avLst>
              <a:gd name="adj" fmla="val 60526"/>
            </a:avLst>
          </a:prstGeom>
          <a:solidFill>
            <a:srgbClr val="4D8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5460" y="5254183"/>
            <a:ext cx="254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D8ED6"/>
                </a:solidFill>
                <a:latin typeface="아리따-돋움(TTF)-Bold" pitchFamily="18" charset="-127"/>
                <a:ea typeface="아리따-돋움(TTF)-Bold" pitchFamily="18" charset="-127"/>
                <a:cs typeface="KoPubWorld돋움체_Pro Bold" pitchFamily="50" charset="-127"/>
              </a:rPr>
              <a:t>COMEET</a:t>
            </a:r>
            <a:endParaRPr lang="ko-KR" altLang="en-US" sz="4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D8ED6"/>
              </a:solidFill>
              <a:latin typeface="아리따-돋움(TTF)-Bold" pitchFamily="18" charset="-127"/>
              <a:ea typeface="아리따-돋움(TTF)-Bold" pitchFamily="18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2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34947" y="367666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개요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71" y="1596192"/>
            <a:ext cx="1415716" cy="1415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24" y="1596192"/>
            <a:ext cx="1415716" cy="14157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8972" y="3058447"/>
            <a:ext cx="22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가이드</a:t>
            </a:r>
            <a:endParaRPr lang="ko-KR" altLang="en-US" dirty="0">
              <a:solidFill>
                <a:srgbClr val="4D8ED6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cxnSp>
        <p:nvCxnSpPr>
          <p:cNvPr id="23" name="직선 화살표 연결선 22"/>
          <p:cNvCxnSpPr>
            <a:endCxn id="11" idx="1"/>
          </p:cNvCxnSpPr>
          <p:nvPr/>
        </p:nvCxnSpPr>
        <p:spPr>
          <a:xfrm>
            <a:off x="3212220" y="2304050"/>
            <a:ext cx="57970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323974" y="1491535"/>
            <a:ext cx="1544053" cy="1544053"/>
          </a:xfrm>
          <a:prstGeom prst="ellipse">
            <a:avLst/>
          </a:prstGeom>
          <a:solidFill>
            <a:schemeClr val="bg1"/>
          </a:solidFill>
          <a:ln w="44450">
            <a:solidFill>
              <a:srgbClr val="4D8E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90125" y="3058447"/>
            <a:ext cx="22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트레블러</a:t>
            </a:r>
            <a:endParaRPr lang="ko-KR" altLang="en-US" dirty="0">
              <a:solidFill>
                <a:srgbClr val="4D8ED6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9043" y="2013285"/>
            <a:ext cx="2253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컨셉</a:t>
            </a:r>
            <a:endParaRPr lang="ko-KR" altLang="en-US" sz="3200" dirty="0">
              <a:solidFill>
                <a:srgbClr val="4D8ED6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5104804" y="3575785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99305" y="3575785"/>
            <a:ext cx="0" cy="21966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098708" y="3939781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098708" y="4303777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098708" y="4667773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098708" y="5031770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098708" y="5395766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102139" y="5771955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157" y="3430892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히든플레이스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0349" y="3794888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로컬맛집</a:t>
            </a:r>
            <a:endParaRPr lang="en-US" altLang="ko-KR" sz="1600" dirty="0" smtClean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80349" y="4158884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음악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80349" y="4522880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쇼핑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0349" y="4886877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힐링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0349" y="5250873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관광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0349" y="5614870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춤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8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39806" y="385523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2650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목표 및 필요성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2591" y="562392"/>
            <a:ext cx="2754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로컬과 트레블러의 연결</a:t>
            </a:r>
            <a:endParaRPr lang="ko-KR" altLang="en-US" sz="16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3895" y="1894671"/>
            <a:ext cx="21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필요</a:t>
            </a:r>
            <a:r>
              <a:rPr lang="ko-KR" altLang="en-US" sz="24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1593" y="1894672"/>
            <a:ext cx="21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목</a:t>
            </a:r>
            <a:r>
              <a:rPr lang="ko-KR" altLang="en-US" sz="24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8" y="245233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1.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다양한 국가의 여행객들 간 정보 교환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068" y="3052684"/>
            <a:ext cx="41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2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획일화된 여행코스가 아닌 </a:t>
            </a:r>
            <a:endParaRPr lang="en-US" altLang="ko-KR" dirty="0" smtClean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 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더 다양하고 특별한 여행을 제공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2068" y="3930036"/>
            <a:ext cx="41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3.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로컬 주민의 지역 이해도 증가와 </a:t>
            </a:r>
            <a:endParaRPr lang="en-US" altLang="ko-KR" dirty="0" smtClean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 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가이드로서의 가능성  제시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3895" y="2452330"/>
            <a:ext cx="42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여행사의 획일화된 여행코스로 인해 </a:t>
            </a:r>
            <a:endParaRPr lang="en-US" altLang="ko-KR" dirty="0" smtClean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  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발생한 여행객들의 다양한 경험 욕구 해소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3895" y="3930036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3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타지인으로서의 정보의 부재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3895" y="3268555"/>
            <a:ext cx="43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2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여행사의 중간마진으로 인한 가격 증가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70560" y="59512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96000" y="1165860"/>
            <a:ext cx="0" cy="437769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73380" y="352543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내용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80346" y="56239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대표기능</a:t>
            </a:r>
            <a:endParaRPr lang="ko-KR" altLang="en-US" sz="16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2255187" y="2659133"/>
            <a:ext cx="3802380" cy="1807593"/>
          </a:xfrm>
          <a:prstGeom prst="diamond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테마별 카테고리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44" name="다이아몬드 43"/>
          <p:cNvSpPr/>
          <p:nvPr/>
        </p:nvSpPr>
        <p:spPr>
          <a:xfrm>
            <a:off x="4194810" y="1717236"/>
            <a:ext cx="3802380" cy="1807593"/>
          </a:xfrm>
          <a:prstGeom prst="diamond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로컬과 여행객의 인증단계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45" name="다이아몬드 44"/>
          <p:cNvSpPr/>
          <p:nvPr/>
        </p:nvSpPr>
        <p:spPr>
          <a:xfrm>
            <a:off x="6164580" y="2659133"/>
            <a:ext cx="3802380" cy="1807593"/>
          </a:xfrm>
          <a:prstGeom prst="diamond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로그인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46" name="다이아몬드 45"/>
          <p:cNvSpPr/>
          <p:nvPr/>
        </p:nvSpPr>
        <p:spPr>
          <a:xfrm>
            <a:off x="4194810" y="3604013"/>
            <a:ext cx="3802380" cy="1807593"/>
          </a:xfrm>
          <a:prstGeom prst="diamond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검색필터 기능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3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39806" y="367665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내용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80346" y="562392"/>
            <a:ext cx="2754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사용자 특성 및 제약 사항</a:t>
            </a:r>
            <a:endParaRPr lang="ko-KR" altLang="en-US" sz="16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3895" y="1347371"/>
            <a:ext cx="21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제약 사항</a:t>
            </a:r>
            <a:endParaRPr lang="ko-KR" altLang="en-US" sz="24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2068" y="1347371"/>
            <a:ext cx="21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사용자 특성</a:t>
            </a:r>
            <a:endParaRPr lang="ko-KR" altLang="en-US" sz="24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5936" y="1972248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1.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취미와 흥미 분야 존재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5936" y="2883723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2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자유여행 선호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5936" y="3881943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3.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새로운 친구 사귀기 선호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3895" y="1976080"/>
            <a:ext cx="422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1.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전과 기록 보유자 제외 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(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자격 판단 후 결정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)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3895" y="3885775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3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상업화 후 많은 데이터 처리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3895" y="2887555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2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초기 사용자 확보 어려움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70560" y="59512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936" y="4903023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4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발전과 변화 의지 보유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096000" y="1165860"/>
            <a:ext cx="0" cy="437769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73380" y="367665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개요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670560" y="536448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80346" y="56239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개발 운영 및 유지보수 환경</a:t>
            </a:r>
            <a:endParaRPr lang="ko-KR" altLang="en-US" sz="16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9809" y="2691752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프론트엔드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357284"/>
            <a:ext cx="2796540" cy="1043940"/>
          </a:xfrm>
          <a:prstGeom prst="rect">
            <a:avLst/>
          </a:prstGeom>
          <a:solidFill>
            <a:srgbClr val="5F86CD">
              <a:alpha val="25000"/>
            </a:srgb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46" y="1587499"/>
            <a:ext cx="942803" cy="942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19" y="1602689"/>
            <a:ext cx="927613" cy="9276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41" y="3489931"/>
            <a:ext cx="963178" cy="9631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9809" y="4566272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백엔드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1249" y="3652140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서버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2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ndscape View of Greece during Day 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b="52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A5DB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6673" y="1767952"/>
            <a:ext cx="6858654" cy="2298699"/>
            <a:chOff x="2076018" y="962048"/>
            <a:chExt cx="6858654" cy="2298699"/>
          </a:xfrm>
        </p:grpSpPr>
        <p:sp>
          <p:nvSpPr>
            <p:cNvPr id="9" name="직사각형 8"/>
            <p:cNvSpPr/>
            <p:nvPr/>
          </p:nvSpPr>
          <p:spPr>
            <a:xfrm>
              <a:off x="2076018" y="962048"/>
              <a:ext cx="6853555" cy="2274525"/>
            </a:xfrm>
            <a:prstGeom prst="rect">
              <a:avLst/>
            </a:prstGeom>
            <a:solidFill>
              <a:srgbClr val="4D8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 rot="5400000">
              <a:off x="5450573" y="-223353"/>
              <a:ext cx="110200" cy="6857999"/>
              <a:chOff x="7479320" y="0"/>
              <a:chExt cx="110200" cy="685799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479321" y="0"/>
                <a:ext cx="110199" cy="1714500"/>
              </a:xfrm>
              <a:prstGeom prst="rect">
                <a:avLst/>
              </a:prstGeom>
              <a:solidFill>
                <a:srgbClr val="77C8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479321" y="1714500"/>
                <a:ext cx="110199" cy="1714500"/>
              </a:xfrm>
              <a:prstGeom prst="rect">
                <a:avLst/>
              </a:prstGeom>
              <a:solidFill>
                <a:srgbClr val="53D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479320" y="3429000"/>
                <a:ext cx="110199" cy="1714500"/>
              </a:xfrm>
              <a:prstGeom prst="rect">
                <a:avLst/>
              </a:prstGeom>
              <a:solidFill>
                <a:srgbClr val="77C8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479320" y="5143499"/>
                <a:ext cx="110199" cy="1714500"/>
              </a:xfrm>
              <a:prstGeom prst="rect">
                <a:avLst/>
              </a:prstGeom>
              <a:solidFill>
                <a:srgbClr val="53D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2812977" y="1977318"/>
            <a:ext cx="3542958" cy="1324592"/>
            <a:chOff x="7705017" y="1707761"/>
            <a:chExt cx="3542958" cy="1324592"/>
          </a:xfrm>
        </p:grpSpPr>
        <p:sp>
          <p:nvSpPr>
            <p:cNvPr id="4" name="TextBox 3"/>
            <p:cNvSpPr txBox="1"/>
            <p:nvPr/>
          </p:nvSpPr>
          <p:spPr>
            <a:xfrm>
              <a:off x="7764286" y="1707761"/>
              <a:ext cx="1436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oPubWorld돋움체 Medium" pitchFamily="2" charset="-127"/>
                  <a:ea typeface="KoPubWorld돋움체 Medium" pitchFamily="2" charset="-127"/>
                  <a:cs typeface="KoPubWorld돋움체 Medium" pitchFamily="2" charset="-127"/>
                </a:rPr>
                <a:t>COMEET</a:t>
              </a:r>
              <a:endPara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05017" y="2016690"/>
              <a:ext cx="35429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감사합니다</a:t>
              </a:r>
              <a:endParaRPr lang="ko-KR" altLang="en-US" sz="6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1033" name="직사각형 1032"/>
          <p:cNvSpPr/>
          <p:nvPr/>
        </p:nvSpPr>
        <p:spPr>
          <a:xfrm>
            <a:off x="5721882" y="5546747"/>
            <a:ext cx="86113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97737" y="3209742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 + COMMUNICATION + COMMUNITY Ⅹ MEET</a:t>
            </a:r>
            <a:endParaRPr lang="ko-KR" altLang="en-US" sz="1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043" name="직사각형 1042"/>
          <p:cNvSpPr/>
          <p:nvPr/>
        </p:nvSpPr>
        <p:spPr>
          <a:xfrm>
            <a:off x="8544806" y="409605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COMEET</a:t>
            </a:r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43726" y="3627120"/>
            <a:ext cx="62917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214</Words>
  <Application>Microsoft Office PowerPoint</Application>
  <PresentationFormat>사용자 지정</PresentationFormat>
  <Paragraphs>78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이정준</cp:lastModifiedBy>
  <cp:revision>124</cp:revision>
  <dcterms:created xsi:type="dcterms:W3CDTF">2017-04-28T08:42:24Z</dcterms:created>
  <dcterms:modified xsi:type="dcterms:W3CDTF">2019-03-12T07:28:56Z</dcterms:modified>
</cp:coreProperties>
</file>