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D434"/>
    <a:srgbClr val="FFFFFF"/>
    <a:srgbClr val="007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883A7-F087-42C7-83BC-64D49C06F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3B22FA-C145-4E1B-81DF-81C045122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672414-8E5A-4EF2-AF72-452B5F02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9A53-86AB-475E-810C-9A00BA1DD726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683CE-4BC4-4AF4-8DE8-9A1124D4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D93AB-5095-4E4E-A85F-31B417E8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5EF7-D312-4E21-A68B-2DC05C626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17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79FCE-871D-4058-BAC4-76BA35AB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6B060-10EC-415D-8A20-0AC7DC4F0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C4D9E-78C4-48E7-86E3-5308BAA9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9A53-86AB-475E-810C-9A00BA1DD726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1D727-6459-471A-A3B1-C99C5745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0289C-6703-430C-8C0E-3DFC1512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5EF7-D312-4E21-A68B-2DC05C626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25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F38829-9F28-4EAF-A042-EF7627B31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8E5A7C-4F04-4F16-94B4-474631774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52C25-4028-4E00-8C6E-18A4C318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9A53-86AB-475E-810C-9A00BA1DD726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E0785-F573-41BB-B256-0C7338C6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70F5D-9D5A-4CA4-B4DC-CF1263F4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5EF7-D312-4E21-A68B-2DC05C626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28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1F1AB-98B1-4AC4-8EAB-106474AC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5FA7FF-FE7F-47B0-986C-ED1D31902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D50513-D259-43DF-9B27-B0D5D594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9A53-86AB-475E-810C-9A00BA1DD726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DD3FD-64ED-4285-831B-53153290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289EC-507A-4EB3-9D86-5BA35D0B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5EF7-D312-4E21-A68B-2DC05C626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8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F33AC-704E-482A-AAEF-6024334B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438C0F-DE59-4CEB-9245-8F0B52306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6394B-5A29-4A5A-8E18-6923EBF8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9A53-86AB-475E-810C-9A00BA1DD726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8D7F1-B881-44D9-887C-9DCD88E2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FEBBAC-C7BF-4146-99FB-49BEF1D6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5EF7-D312-4E21-A68B-2DC05C626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61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20314-E95A-46F8-82CB-CC033DC0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1BBB8-AA57-425D-A7F9-1B8839194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469152-AF42-454A-B05F-7118F0E87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0D32D-4CEB-4CF8-BBF0-2B0EB493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9A53-86AB-475E-810C-9A00BA1DD726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3BE256-A66D-46E7-BD7F-90B477AC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113B9-D603-4405-81A8-CB7A776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5EF7-D312-4E21-A68B-2DC05C626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0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783B6-FABC-4FEC-AE5F-D6BECFAE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DDAEB4-3AA5-44EB-85F1-CE6E907FB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3A5ED2-CAD8-41D7-8F4C-20E53095D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FFF626-5F38-430E-8AE4-D3380FB37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D6E5A6-7DB9-4163-A198-9A2FF1054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C29AB2-8AC9-4BA3-A5A2-F0E8E7FE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9A53-86AB-475E-810C-9A00BA1DD726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013F4C-A0D6-4301-BA59-D02CE5BA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AE8F5C-86C7-493C-8E9B-663EAB81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5EF7-D312-4E21-A68B-2DC05C626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8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F627E-E15A-4681-8698-EF9C2D54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B418D7-9ABD-4CE1-BBBD-667CE022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9A53-86AB-475E-810C-9A00BA1DD726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D3991D-360B-4F6A-AB47-150386A0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C92355-F6B2-4B6D-8540-51F6EB60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5EF7-D312-4E21-A68B-2DC05C626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36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2B96A4-AA8F-468F-83D9-E8910238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9A53-86AB-475E-810C-9A00BA1DD726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4B9A28-1449-43CC-88E2-8FA74635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6CE007-9BEC-4393-9C54-92580697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5EF7-D312-4E21-A68B-2DC05C626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5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16A1F-281B-4B12-B53E-72922739A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2D9A12-0C34-4612-976E-9B4581A2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839D23-2FF0-469A-84E0-8A9A0948C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26300-FA01-4077-A7CB-B9EF668B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9A53-86AB-475E-810C-9A00BA1DD726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5DABF5-7011-4B0B-A870-6B1E559D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9889D3-505C-446D-ABA8-4FF9040B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5EF7-D312-4E21-A68B-2DC05C626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98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616A7-2837-4B5D-B4DE-76F498DC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349000-F983-431A-AFAA-8B2FF42CF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2F02F8-708B-4E32-9582-31F9DE523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DDB446-F4D8-457F-ABED-CC40238A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9A53-86AB-475E-810C-9A00BA1DD726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961BBC-57EF-4323-A33A-9FFB11BFA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F36160-A0D0-48FF-9AAD-3A9713B1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5EF7-D312-4E21-A68B-2DC05C626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40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04E8D4-8DE1-4317-83BB-A8FFFF0E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F9449C-CE6A-4DD8-8770-2917C3E70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8F9AD-13A3-4F47-AF0D-2BBDF2001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89A53-86AB-475E-810C-9A00BA1DD726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01DEA-1739-4BA9-B824-4428A3FFA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0B77B7-4833-43B6-AA22-B7F064CED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55EF7-D312-4E21-A68B-2DC05C626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35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D5B300-6D89-4010-9D83-F4935EA6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039"/>
            <a:ext cx="12192000" cy="66259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4FF414B-8020-4F73-9519-071199E8F15E}"/>
              </a:ext>
            </a:extLst>
          </p:cNvPr>
          <p:cNvSpPr/>
          <p:nvPr/>
        </p:nvSpPr>
        <p:spPr>
          <a:xfrm>
            <a:off x="4935557" y="1090670"/>
            <a:ext cx="2357609" cy="4406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하세요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EF24BC-2B52-417D-9107-E01D280ADB8D}"/>
              </a:ext>
            </a:extLst>
          </p:cNvPr>
          <p:cNvSpPr/>
          <p:nvPr/>
        </p:nvSpPr>
        <p:spPr>
          <a:xfrm>
            <a:off x="1597446" y="1443211"/>
            <a:ext cx="9044848" cy="5618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4C001-3EFA-4EEC-A5DE-A3D61375FF18}"/>
              </a:ext>
            </a:extLst>
          </p:cNvPr>
          <p:cNvSpPr txBox="1"/>
          <p:nvPr/>
        </p:nvSpPr>
        <p:spPr>
          <a:xfrm>
            <a:off x="1729648" y="1961003"/>
            <a:ext cx="958468" cy="26161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endParaRPr lang="ko-KR" altLang="en-US" sz="10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CB66C-FBFC-4336-98F4-5811749909F5}"/>
              </a:ext>
            </a:extLst>
          </p:cNvPr>
          <p:cNvSpPr txBox="1"/>
          <p:nvPr/>
        </p:nvSpPr>
        <p:spPr>
          <a:xfrm>
            <a:off x="1729648" y="2544897"/>
            <a:ext cx="958468" cy="2308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PW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D322BC-BA89-4341-903E-F0A5FB0A11F0}"/>
              </a:ext>
            </a:extLst>
          </p:cNvPr>
          <p:cNvSpPr/>
          <p:nvPr/>
        </p:nvSpPr>
        <p:spPr>
          <a:xfrm>
            <a:off x="1806766" y="2244647"/>
            <a:ext cx="440675" cy="2308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CEF9BD-02DB-4A4C-B9E7-733876CFD9B8}"/>
              </a:ext>
            </a:extLst>
          </p:cNvPr>
          <p:cNvSpPr/>
          <p:nvPr/>
        </p:nvSpPr>
        <p:spPr>
          <a:xfrm>
            <a:off x="1806766" y="2808780"/>
            <a:ext cx="440675" cy="23083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8163785-9DD9-4F38-9D37-582F8FD96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333" y="3440017"/>
            <a:ext cx="720632" cy="3828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B29552-05A2-4EB7-9261-A12D8E19F70F}"/>
              </a:ext>
            </a:extLst>
          </p:cNvPr>
          <p:cNvSpPr/>
          <p:nvPr/>
        </p:nvSpPr>
        <p:spPr>
          <a:xfrm>
            <a:off x="2458598" y="3503364"/>
            <a:ext cx="549007" cy="242371"/>
          </a:xfrm>
          <a:prstGeom prst="rect">
            <a:avLst/>
          </a:prstGeom>
          <a:solidFill>
            <a:srgbClr val="0078B4"/>
          </a:solidFill>
          <a:ln>
            <a:solidFill>
              <a:srgbClr val="00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기기등록</a:t>
            </a:r>
          </a:p>
        </p:txBody>
      </p:sp>
    </p:spTree>
    <p:extLst>
      <p:ext uri="{BB962C8B-B14F-4D97-AF65-F5344CB8AC3E}">
        <p14:creationId xmlns:p14="http://schemas.microsoft.com/office/powerpoint/2010/main" val="298482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D5B300-6D89-4010-9D83-F4935EA6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039"/>
            <a:ext cx="12192000" cy="66259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4FF414B-8020-4F73-9519-071199E8F15E}"/>
              </a:ext>
            </a:extLst>
          </p:cNvPr>
          <p:cNvSpPr/>
          <p:nvPr/>
        </p:nvSpPr>
        <p:spPr>
          <a:xfrm>
            <a:off x="4935557" y="1090670"/>
            <a:ext cx="2357609" cy="4406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기기등록 하세요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4C001-3EFA-4EEC-A5DE-A3D61375FF18}"/>
              </a:ext>
            </a:extLst>
          </p:cNvPr>
          <p:cNvSpPr txBox="1"/>
          <p:nvPr/>
        </p:nvSpPr>
        <p:spPr>
          <a:xfrm>
            <a:off x="1729648" y="1400540"/>
            <a:ext cx="958468" cy="26161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endParaRPr lang="ko-KR" altLang="en-US" sz="10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CB66C-FBFC-4336-98F4-5811749909F5}"/>
              </a:ext>
            </a:extLst>
          </p:cNvPr>
          <p:cNvSpPr txBox="1"/>
          <p:nvPr/>
        </p:nvSpPr>
        <p:spPr>
          <a:xfrm>
            <a:off x="1729648" y="1987759"/>
            <a:ext cx="958468" cy="2308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PW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D322BC-BA89-4341-903E-F0A5FB0A11F0}"/>
              </a:ext>
            </a:extLst>
          </p:cNvPr>
          <p:cNvSpPr/>
          <p:nvPr/>
        </p:nvSpPr>
        <p:spPr>
          <a:xfrm>
            <a:off x="1806766" y="2244647"/>
            <a:ext cx="440675" cy="2308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CEF9BD-02DB-4A4C-B9E7-733876CFD9B8}"/>
              </a:ext>
            </a:extLst>
          </p:cNvPr>
          <p:cNvSpPr/>
          <p:nvPr/>
        </p:nvSpPr>
        <p:spPr>
          <a:xfrm>
            <a:off x="1806766" y="2808780"/>
            <a:ext cx="440675" cy="23083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E94E22-B75A-4DEC-AE12-B38BB120B378}"/>
              </a:ext>
            </a:extLst>
          </p:cNvPr>
          <p:cNvSpPr txBox="1"/>
          <p:nvPr/>
        </p:nvSpPr>
        <p:spPr>
          <a:xfrm>
            <a:off x="1746172" y="2525836"/>
            <a:ext cx="1107195" cy="2308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 </a:t>
            </a:r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</a:t>
            </a:r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고유번호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C6DD5C-7BD9-4FEF-A0F9-671B65B6F5F2}"/>
              </a:ext>
            </a:extLst>
          </p:cNvPr>
          <p:cNvSpPr/>
          <p:nvPr/>
        </p:nvSpPr>
        <p:spPr>
          <a:xfrm>
            <a:off x="1848077" y="1687504"/>
            <a:ext cx="440675" cy="2308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70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D5B300-6D89-4010-9D83-F4935EA6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039"/>
            <a:ext cx="12192000" cy="662592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9ED233E-23BD-45D1-B4A0-478F8F9B7D92}"/>
              </a:ext>
            </a:extLst>
          </p:cNvPr>
          <p:cNvSpPr/>
          <p:nvPr/>
        </p:nvSpPr>
        <p:spPr>
          <a:xfrm>
            <a:off x="1002535" y="1156772"/>
            <a:ext cx="10466024" cy="360251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EA143B0-8512-4ECE-9B03-AAD4589A3858}"/>
              </a:ext>
            </a:extLst>
          </p:cNvPr>
          <p:cNvSpPr/>
          <p:nvPr/>
        </p:nvSpPr>
        <p:spPr>
          <a:xfrm>
            <a:off x="7149952" y="1531347"/>
            <a:ext cx="2269475" cy="4373153"/>
          </a:xfrm>
          <a:prstGeom prst="roundRect">
            <a:avLst/>
          </a:prstGeom>
          <a:solidFill>
            <a:srgbClr val="34D434"/>
          </a:solidFill>
          <a:ln>
            <a:solidFill>
              <a:srgbClr val="34D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977A950-BACA-4AA2-8A69-57093DABFA87}"/>
              </a:ext>
            </a:extLst>
          </p:cNvPr>
          <p:cNvSpPr/>
          <p:nvPr/>
        </p:nvSpPr>
        <p:spPr>
          <a:xfrm>
            <a:off x="2941506" y="1531347"/>
            <a:ext cx="2269475" cy="440087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C26747E-6BEF-4CAB-AE3B-6B53B9FBACBB}"/>
              </a:ext>
            </a:extLst>
          </p:cNvPr>
          <p:cNvSpPr/>
          <p:nvPr/>
        </p:nvSpPr>
        <p:spPr>
          <a:xfrm>
            <a:off x="3310570" y="2071173"/>
            <a:ext cx="1531345" cy="153134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좋음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C6EA1B4-425D-4205-8169-CB4325F3986A}"/>
              </a:ext>
            </a:extLst>
          </p:cNvPr>
          <p:cNvSpPr/>
          <p:nvPr/>
        </p:nvSpPr>
        <p:spPr>
          <a:xfrm>
            <a:off x="7519016" y="2071172"/>
            <a:ext cx="1531345" cy="153134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4D43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52AECA-E58C-45B9-923B-F25FDCC2C1F8}"/>
              </a:ext>
            </a:extLst>
          </p:cNvPr>
          <p:cNvSpPr/>
          <p:nvPr/>
        </p:nvSpPr>
        <p:spPr>
          <a:xfrm>
            <a:off x="3310570" y="3827638"/>
            <a:ext cx="1613970" cy="15313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(pm10.0)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농도 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30 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㎍</a:t>
            </a:r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/㎥</a:t>
            </a:r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en-US" altLang="ko-KR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초미세먼지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(PM 2.5)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농도 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9 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㎍</a:t>
            </a:r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/㎥</a:t>
            </a:r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en-US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B0D62CA-F149-40B1-B931-362A8D24DE53}"/>
              </a:ext>
            </a:extLst>
          </p:cNvPr>
          <p:cNvSpPr/>
          <p:nvPr/>
        </p:nvSpPr>
        <p:spPr>
          <a:xfrm>
            <a:off x="7477703" y="3827638"/>
            <a:ext cx="1613970" cy="15313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(pm10.0)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농도 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48 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㎍</a:t>
            </a:r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/㎥</a:t>
            </a:r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en-US" altLang="ko-KR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초미세먼지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(PM 2.5)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농도 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24 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㎍</a:t>
            </a:r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/㎥</a:t>
            </a:r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en-US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415B91-F6FF-41F2-81F0-2008F71E30BA}"/>
              </a:ext>
            </a:extLst>
          </p:cNvPr>
          <p:cNvSpPr/>
          <p:nvPr/>
        </p:nvSpPr>
        <p:spPr>
          <a:xfrm>
            <a:off x="3310570" y="1696601"/>
            <a:ext cx="1613970" cy="26440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실내 상태는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FE49D0-4DD0-4F18-A01A-ACA8E89D9792}"/>
              </a:ext>
            </a:extLst>
          </p:cNvPr>
          <p:cNvSpPr/>
          <p:nvPr/>
        </p:nvSpPr>
        <p:spPr>
          <a:xfrm>
            <a:off x="7477703" y="1694208"/>
            <a:ext cx="1613970" cy="264404"/>
          </a:xfrm>
          <a:prstGeom prst="rect">
            <a:avLst/>
          </a:prstGeom>
          <a:solidFill>
            <a:srgbClr val="34D434"/>
          </a:solidFill>
          <a:ln>
            <a:solidFill>
              <a:srgbClr val="34D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실외 상태는</a:t>
            </a:r>
          </a:p>
        </p:txBody>
      </p:sp>
    </p:spTree>
    <p:extLst>
      <p:ext uri="{BB962C8B-B14F-4D97-AF65-F5344CB8AC3E}">
        <p14:creationId xmlns:p14="http://schemas.microsoft.com/office/powerpoint/2010/main" val="292554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D5B300-6D89-4010-9D83-F4935EA6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039"/>
            <a:ext cx="12192000" cy="662592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9ED233E-23BD-45D1-B4A0-478F8F9B7D92}"/>
              </a:ext>
            </a:extLst>
          </p:cNvPr>
          <p:cNvSpPr/>
          <p:nvPr/>
        </p:nvSpPr>
        <p:spPr>
          <a:xfrm>
            <a:off x="1002535" y="1156772"/>
            <a:ext cx="10466024" cy="360251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39300A-8D38-47C0-A727-958FF56638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86" r="10711"/>
          <a:stretch/>
        </p:blipFill>
        <p:spPr>
          <a:xfrm>
            <a:off x="977656" y="1249136"/>
            <a:ext cx="4455587" cy="278767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94147CA-C63A-4540-874E-BAF305AF6488}"/>
              </a:ext>
            </a:extLst>
          </p:cNvPr>
          <p:cNvSpPr/>
          <p:nvPr/>
        </p:nvSpPr>
        <p:spPr>
          <a:xfrm>
            <a:off x="1858726" y="1318832"/>
            <a:ext cx="2599981" cy="45169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실내 공기 그래프는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7E1DB2-184C-4B8E-B12C-D01A6B3DFC7D}"/>
              </a:ext>
            </a:extLst>
          </p:cNvPr>
          <p:cNvSpPr/>
          <p:nvPr/>
        </p:nvSpPr>
        <p:spPr>
          <a:xfrm>
            <a:off x="6157880" y="6133456"/>
            <a:ext cx="947451" cy="4048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연동기기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8DE6E2C-38AC-45AF-985F-7F814AE812E8}"/>
              </a:ext>
            </a:extLst>
          </p:cNvPr>
          <p:cNvSpPr/>
          <p:nvPr/>
        </p:nvSpPr>
        <p:spPr>
          <a:xfrm>
            <a:off x="7259566" y="6186942"/>
            <a:ext cx="947451" cy="3181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833D5B5-8624-468F-8FDC-9CA43AAA33B2}"/>
              </a:ext>
            </a:extLst>
          </p:cNvPr>
          <p:cNvSpPr/>
          <p:nvPr/>
        </p:nvSpPr>
        <p:spPr>
          <a:xfrm>
            <a:off x="7267459" y="6210625"/>
            <a:ext cx="190412" cy="28345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2EFF2C-147C-4925-B0C7-6B6551DC8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86" r="10711"/>
          <a:stretch/>
        </p:blipFill>
        <p:spPr>
          <a:xfrm>
            <a:off x="1050829" y="3598555"/>
            <a:ext cx="4455587" cy="2787676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19AF72-7337-4C95-94A4-AADAAD30500E}"/>
              </a:ext>
            </a:extLst>
          </p:cNvPr>
          <p:cNvSpPr/>
          <p:nvPr/>
        </p:nvSpPr>
        <p:spPr>
          <a:xfrm>
            <a:off x="1686403" y="3651729"/>
            <a:ext cx="2944628" cy="45169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추후 실내 공기 예측그래프는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72CB17-0B8E-4F0F-83E1-9612E5983C64}"/>
              </a:ext>
            </a:extLst>
          </p:cNvPr>
          <p:cNvSpPr/>
          <p:nvPr/>
        </p:nvSpPr>
        <p:spPr>
          <a:xfrm>
            <a:off x="258430" y="6123818"/>
            <a:ext cx="1270064" cy="45169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기기제어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E3AA47FD-E04D-4A45-A238-9D73BFDDCF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86" r="10711"/>
          <a:stretch/>
        </p:blipFill>
        <p:spPr>
          <a:xfrm>
            <a:off x="6902803" y="1269874"/>
            <a:ext cx="4455587" cy="278767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5E1562-7656-4129-9105-B4870A787641}"/>
              </a:ext>
            </a:extLst>
          </p:cNvPr>
          <p:cNvSpPr/>
          <p:nvPr/>
        </p:nvSpPr>
        <p:spPr>
          <a:xfrm>
            <a:off x="7733292" y="1328128"/>
            <a:ext cx="2599981" cy="45169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실외 공기 그래프는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DA81D0C-3ED6-4E6C-9AF8-5E1D00C2C3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86" r="10711"/>
          <a:stretch/>
        </p:blipFill>
        <p:spPr>
          <a:xfrm>
            <a:off x="6927682" y="3630684"/>
            <a:ext cx="4455587" cy="278767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FAB1D0-3A8D-4E26-8230-65D56105AF24}"/>
              </a:ext>
            </a:extLst>
          </p:cNvPr>
          <p:cNvSpPr/>
          <p:nvPr/>
        </p:nvSpPr>
        <p:spPr>
          <a:xfrm>
            <a:off x="7560968" y="3651729"/>
            <a:ext cx="2944628" cy="45169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추후 실외 공기 예측그래프는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88CBCBC-652B-427E-A7A7-C9B941F9FC00}"/>
              </a:ext>
            </a:extLst>
          </p:cNvPr>
          <p:cNvSpPr/>
          <p:nvPr/>
        </p:nvSpPr>
        <p:spPr>
          <a:xfrm>
            <a:off x="1612688" y="6032731"/>
            <a:ext cx="9926198" cy="634028"/>
          </a:xfrm>
          <a:prstGeom prst="roundRect">
            <a:avLst/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81BB31D-E594-4F1E-8330-36B2559912EB}"/>
              </a:ext>
            </a:extLst>
          </p:cNvPr>
          <p:cNvSpPr/>
          <p:nvPr/>
        </p:nvSpPr>
        <p:spPr>
          <a:xfrm>
            <a:off x="3117772" y="6200963"/>
            <a:ext cx="947451" cy="3181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88C7E7B-571B-4F4A-B801-AF7EB5853A9D}"/>
              </a:ext>
            </a:extLst>
          </p:cNvPr>
          <p:cNvSpPr/>
          <p:nvPr/>
        </p:nvSpPr>
        <p:spPr>
          <a:xfrm>
            <a:off x="3125665" y="6224646"/>
            <a:ext cx="190412" cy="28345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873773-8EA7-4DA2-B98A-40244CC2BE40}"/>
              </a:ext>
            </a:extLst>
          </p:cNvPr>
          <p:cNvSpPr/>
          <p:nvPr/>
        </p:nvSpPr>
        <p:spPr>
          <a:xfrm>
            <a:off x="2159306" y="6147477"/>
            <a:ext cx="804231" cy="4048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창문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3B94AFA-B539-41C7-8939-D3863F88A70B}"/>
              </a:ext>
            </a:extLst>
          </p:cNvPr>
          <p:cNvSpPr/>
          <p:nvPr/>
        </p:nvSpPr>
        <p:spPr>
          <a:xfrm>
            <a:off x="7715203" y="6166306"/>
            <a:ext cx="947451" cy="3181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B542FBE-BB47-4BC2-BE62-F62382F22195}"/>
              </a:ext>
            </a:extLst>
          </p:cNvPr>
          <p:cNvSpPr/>
          <p:nvPr/>
        </p:nvSpPr>
        <p:spPr>
          <a:xfrm>
            <a:off x="7723096" y="6189989"/>
            <a:ext cx="190412" cy="28345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AE80A76-B4B7-43FE-A6A5-5577AD3FAE6F}"/>
              </a:ext>
            </a:extLst>
          </p:cNvPr>
          <p:cNvSpPr/>
          <p:nvPr/>
        </p:nvSpPr>
        <p:spPr>
          <a:xfrm>
            <a:off x="6527681" y="6112820"/>
            <a:ext cx="1033287" cy="4048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연동기기</a:t>
            </a:r>
          </a:p>
        </p:txBody>
      </p:sp>
    </p:spTree>
    <p:extLst>
      <p:ext uri="{BB962C8B-B14F-4D97-AF65-F5344CB8AC3E}">
        <p14:creationId xmlns:p14="http://schemas.microsoft.com/office/powerpoint/2010/main" val="327940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D5B300-6D89-4010-9D83-F4935EA6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039"/>
            <a:ext cx="12192000" cy="662592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9ED233E-23BD-45D1-B4A0-478F8F9B7D92}"/>
              </a:ext>
            </a:extLst>
          </p:cNvPr>
          <p:cNvSpPr/>
          <p:nvPr/>
        </p:nvSpPr>
        <p:spPr>
          <a:xfrm>
            <a:off x="1002535" y="1156772"/>
            <a:ext cx="10466024" cy="360251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E85EE4-3456-4F4F-952E-1E0E41DA9F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0" t="51524" r="45122" b="5898"/>
          <a:stretch/>
        </p:blipFill>
        <p:spPr>
          <a:xfrm>
            <a:off x="1983037" y="3986271"/>
            <a:ext cx="2276708" cy="181374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8592643-14CA-451A-B03E-D2B26F0F4A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78" t="51524" b="5898"/>
          <a:stretch/>
        </p:blipFill>
        <p:spPr>
          <a:xfrm>
            <a:off x="4395731" y="5387432"/>
            <a:ext cx="1533218" cy="12860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EB99A3-F5D0-4CAE-91FD-D7CD324ACE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23" y="3910720"/>
            <a:ext cx="1678250" cy="19939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C720F4-506D-46E7-A81D-AE66C165F33A}"/>
              </a:ext>
            </a:extLst>
          </p:cNvPr>
          <p:cNvSpPr txBox="1"/>
          <p:nvPr/>
        </p:nvSpPr>
        <p:spPr>
          <a:xfrm>
            <a:off x="8807418" y="5032109"/>
            <a:ext cx="78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62E087B-A55E-422D-BBE9-61C0C3A46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667" y="5032109"/>
            <a:ext cx="1394139" cy="165640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8AEF940-D902-478C-AE8C-EBBB6A9E39EF}"/>
              </a:ext>
            </a:extLst>
          </p:cNvPr>
          <p:cNvSpPr txBox="1"/>
          <p:nvPr/>
        </p:nvSpPr>
        <p:spPr>
          <a:xfrm>
            <a:off x="10692180" y="5991359"/>
            <a:ext cx="64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OFF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5704A0F-6C7C-4CA7-98A8-A52998DB42FB}"/>
              </a:ext>
            </a:extLst>
          </p:cNvPr>
          <p:cNvSpPr/>
          <p:nvPr/>
        </p:nvSpPr>
        <p:spPr>
          <a:xfrm>
            <a:off x="4259745" y="1619891"/>
            <a:ext cx="1531345" cy="153134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좋음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54F5F96-C56E-4C62-B7F6-41AABCEF5AB3}"/>
              </a:ext>
            </a:extLst>
          </p:cNvPr>
          <p:cNvSpPr/>
          <p:nvPr/>
        </p:nvSpPr>
        <p:spPr>
          <a:xfrm>
            <a:off x="6328162" y="1622283"/>
            <a:ext cx="1531345" cy="153134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4D43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9BA289-037A-46EE-9FF4-B68631500AE9}"/>
              </a:ext>
            </a:extLst>
          </p:cNvPr>
          <p:cNvSpPr/>
          <p:nvPr/>
        </p:nvSpPr>
        <p:spPr>
          <a:xfrm>
            <a:off x="4301058" y="3011315"/>
            <a:ext cx="1613970" cy="15313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000" i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pm10.0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농도 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30 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㎍</a:t>
            </a:r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/㎥</a:t>
            </a:r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en-US" altLang="ko-KR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초미세먼지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(PM 2.5)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농도 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9 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㎍</a:t>
            </a:r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/㎥</a:t>
            </a:r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en-US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CE037F0-3B00-40DE-8BF6-62D5F3EAEA75}"/>
              </a:ext>
            </a:extLst>
          </p:cNvPr>
          <p:cNvSpPr/>
          <p:nvPr/>
        </p:nvSpPr>
        <p:spPr>
          <a:xfrm>
            <a:off x="6328162" y="3013708"/>
            <a:ext cx="1613970" cy="15313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(pm10.0)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농도 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48 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㎍</a:t>
            </a:r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/㎥</a:t>
            </a:r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en-US" altLang="ko-KR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초미세먼지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(PM 2.5)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농도 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24 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㎍</a:t>
            </a:r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/㎥</a:t>
            </a:r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en-US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2F5F547-D49E-400A-A866-385F4355F51E}"/>
              </a:ext>
            </a:extLst>
          </p:cNvPr>
          <p:cNvSpPr/>
          <p:nvPr/>
        </p:nvSpPr>
        <p:spPr>
          <a:xfrm>
            <a:off x="4259744" y="1571282"/>
            <a:ext cx="1613970" cy="26440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실내 상태는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1CC5B41-032C-47C4-A467-19025064B8EA}"/>
              </a:ext>
            </a:extLst>
          </p:cNvPr>
          <p:cNvSpPr/>
          <p:nvPr/>
        </p:nvSpPr>
        <p:spPr>
          <a:xfrm>
            <a:off x="6286848" y="1571282"/>
            <a:ext cx="1613970" cy="264404"/>
          </a:xfrm>
          <a:prstGeom prst="rect">
            <a:avLst/>
          </a:prstGeom>
          <a:solidFill>
            <a:srgbClr val="34D434"/>
          </a:solidFill>
          <a:ln>
            <a:solidFill>
              <a:srgbClr val="34D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실외 상태는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7508A7B-6300-48DE-A2C3-497E9CBF1C60}"/>
              </a:ext>
            </a:extLst>
          </p:cNvPr>
          <p:cNvCxnSpPr>
            <a:stCxn id="37" idx="2"/>
          </p:cNvCxnSpPr>
          <p:nvPr/>
        </p:nvCxnSpPr>
        <p:spPr>
          <a:xfrm rot="10800000" flipV="1">
            <a:off x="3370165" y="2385564"/>
            <a:ext cx="889581" cy="1525156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5793A742-59BB-4DDC-A188-C449994CCC37}"/>
              </a:ext>
            </a:extLst>
          </p:cNvPr>
          <p:cNvCxnSpPr/>
          <p:nvPr/>
        </p:nvCxnSpPr>
        <p:spPr>
          <a:xfrm rot="16200000" flipH="1">
            <a:off x="7691578" y="2553998"/>
            <a:ext cx="1565962" cy="1147481"/>
          </a:xfrm>
          <a:prstGeom prst="bentConnector3">
            <a:avLst>
              <a:gd name="adj1" fmla="val -654"/>
            </a:avLst>
          </a:prstGeom>
          <a:ln w="38100">
            <a:solidFill>
              <a:srgbClr val="34D4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D7EE68E4-A820-4B16-A567-6DFA872DA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730" y="406313"/>
            <a:ext cx="2896039" cy="21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04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96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김수은</dc:creator>
  <cp:lastModifiedBy>김수은 </cp:lastModifiedBy>
  <cp:revision>7</cp:revision>
  <cp:lastPrinted>2019-04-10T02:28:38Z</cp:lastPrinted>
  <dcterms:created xsi:type="dcterms:W3CDTF">2019-04-08T12:11:19Z</dcterms:created>
  <dcterms:modified xsi:type="dcterms:W3CDTF">2019-04-10T02:28:45Z</dcterms:modified>
</cp:coreProperties>
</file>