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70" r:id="rId8"/>
    <p:sldId id="271" r:id="rId9"/>
    <p:sldId id="272" r:id="rId10"/>
    <p:sldId id="266" r:id="rId11"/>
    <p:sldId id="264" r:id="rId12"/>
    <p:sldId id="265" r:id="rId13"/>
    <p:sldId id="267" r:id="rId14"/>
    <p:sldId id="268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1241" autoAdjust="0"/>
  </p:normalViewPr>
  <p:slideViewPr>
    <p:cSldViewPr snapToGrid="0">
      <p:cViewPr varScale="1">
        <p:scale>
          <a:sx n="93" d="100"/>
          <a:sy n="93" d="100"/>
        </p:scale>
        <p:origin x="12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rtl="0"/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음성인식 </a:t>
            </a:r>
            <a:r>
              <a:rPr lang="ko-KR" altLang="en-US" sz="1200" b="0" i="0" u="none" strike="noStrike" cap="none" dirty="0" err="1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머신러닝에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기반한 핵심 요약본 추출 웹 서비스 프로젝트에 대해 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17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조 중간 발표 시작하겠습니다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b="0" dirty="0">
              <a:effectLst/>
            </a:endParaRPr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5682e5a171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g5682e5a171_0_2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AutoNum type="arabicPeriod"/>
            </a:pPr>
            <a:r>
              <a:rPr lang="ko-KR" altLang="en-US" sz="1000" dirty="0"/>
              <a:t>향후 계획으로는 첫번째로 지시 대명사가 무엇을 의미하는지 처리하기 위해 원래 </a:t>
            </a:r>
            <a:r>
              <a:rPr lang="ko-KR" altLang="en-US" sz="1000" dirty="0" err="1"/>
              <a:t>자바패키지인</a:t>
            </a:r>
            <a:r>
              <a:rPr lang="ko-KR" altLang="en-US" sz="1000" dirty="0"/>
              <a:t> </a:t>
            </a:r>
            <a:r>
              <a:rPr lang="en-US" altLang="ko-KR" sz="1000" dirty="0" err="1"/>
              <a:t>StanfordCoreNlp</a:t>
            </a:r>
            <a:r>
              <a:rPr lang="ko-KR" altLang="en-US" sz="1000" dirty="0"/>
              <a:t>를 사용합니다</a:t>
            </a:r>
            <a:r>
              <a:rPr lang="en-US" altLang="ko-KR" sz="1000" dirty="0"/>
              <a:t>. </a:t>
            </a:r>
            <a:r>
              <a:rPr lang="ko-KR" altLang="en-US" sz="1000" dirty="0"/>
              <a:t>하지만 </a:t>
            </a:r>
            <a:r>
              <a:rPr lang="en-US" altLang="ko-KR" sz="1000" dirty="0"/>
              <a:t>TF-IDF</a:t>
            </a:r>
            <a:r>
              <a:rPr lang="ko-KR" altLang="en-US" sz="1000" dirty="0"/>
              <a:t>와 </a:t>
            </a:r>
            <a:r>
              <a:rPr lang="en-US" altLang="ko-KR" sz="1000" dirty="0" err="1"/>
              <a:t>TextRank</a:t>
            </a:r>
            <a:r>
              <a:rPr lang="en-US" altLang="ko-KR" sz="1000" dirty="0"/>
              <a:t> </a:t>
            </a:r>
            <a:r>
              <a:rPr lang="ko-KR" altLang="en-US" sz="1000" dirty="0"/>
              <a:t>알고리즘이 </a:t>
            </a:r>
            <a:r>
              <a:rPr lang="ko-KR" altLang="en-US" sz="1000" dirty="0" err="1"/>
              <a:t>파이썬</a:t>
            </a:r>
            <a:r>
              <a:rPr lang="ko-KR" altLang="en-US" sz="1000" dirty="0"/>
              <a:t> 코드로 구현되어 있기 때문에 </a:t>
            </a:r>
            <a:r>
              <a:rPr lang="en-US" altLang="ko-KR" sz="1000" dirty="0"/>
              <a:t>Stanford </a:t>
            </a:r>
            <a:r>
              <a:rPr lang="en-US" altLang="ko-KR" sz="1000" dirty="0" err="1"/>
              <a:t>CoreNLP</a:t>
            </a:r>
            <a:r>
              <a:rPr lang="en-US" altLang="ko-KR" sz="1000" dirty="0"/>
              <a:t> Server</a:t>
            </a:r>
            <a:r>
              <a:rPr lang="ko-KR" altLang="en-US" sz="1000" dirty="0"/>
              <a:t>를 이용한 패키지를 다운받아 </a:t>
            </a:r>
            <a:r>
              <a:rPr lang="ko-KR" altLang="en-US" sz="1000" dirty="0" err="1"/>
              <a:t>파이썬</a:t>
            </a:r>
            <a:r>
              <a:rPr lang="ko-KR" altLang="en-US" sz="1000" dirty="0"/>
              <a:t> 내에서 </a:t>
            </a:r>
            <a:r>
              <a:rPr lang="en-US" altLang="ko-KR" sz="1000" dirty="0"/>
              <a:t>Stanford </a:t>
            </a:r>
            <a:r>
              <a:rPr lang="en-US" altLang="ko-KR" sz="1000" dirty="0" err="1"/>
              <a:t>CoreNLP</a:t>
            </a:r>
            <a:r>
              <a:rPr lang="ko-KR" altLang="en-US" sz="1000" dirty="0"/>
              <a:t>의 기능을 사용할 예정입니다</a:t>
            </a:r>
            <a:endParaRPr sz="1000" dirty="0"/>
          </a:p>
        </p:txBody>
      </p:sp>
      <p:sp>
        <p:nvSpPr>
          <p:cNvPr id="498" name="Google Shape;498;g5682e5a171_0_2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682e5a171_0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9" name="Google Shape;399;g5682e5a171_0_4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dirty="0"/>
              <a:t>추출된 중요한 키워드를 위 그림과 같은 형태로 사용자에게 보여</a:t>
            </a:r>
            <a:r>
              <a:rPr lang="ko-KR" altLang="en-US" sz="1000" dirty="0"/>
              <a:t>줍니다</a:t>
            </a:r>
            <a:r>
              <a:rPr lang="en-US" altLang="ko-KR" sz="1000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dirty="0"/>
              <a:t>사용자는 키워드를 보고 </a:t>
            </a:r>
            <a:r>
              <a:rPr lang="ko-KR" sz="1000" dirty="0" err="1"/>
              <a:t>이파일이</a:t>
            </a:r>
            <a:r>
              <a:rPr lang="ko-KR" sz="1000" dirty="0"/>
              <a:t> 어떤 내용의 음성파일인지 직관적으로 파악할 수 있</a:t>
            </a:r>
            <a:r>
              <a:rPr lang="ko-KR" altLang="en-US" sz="1000" dirty="0"/>
              <a:t>습니다</a:t>
            </a:r>
            <a:r>
              <a:rPr lang="ko-KR" sz="1000" dirty="0"/>
              <a:t>. </a:t>
            </a:r>
            <a:endParaRPr lang="en-US" altLang="ko-KR" sz="1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dirty="0"/>
              <a:t>음성 파일명이 의미 없는 단어일 경우 키워드를 보고 주제를 파악할 수 있</a:t>
            </a:r>
            <a:r>
              <a:rPr lang="ko-KR" altLang="en-US" sz="1000" dirty="0"/>
              <a:t>습니다</a:t>
            </a:r>
            <a:r>
              <a:rPr lang="ko-KR" sz="1000" dirty="0"/>
              <a:t>.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400" name="Google Shape;400;g5682e5a171_0_4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5682e5a171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9" name="Google Shape;449;g5682e5a171_0_2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AutoNum type="arabicPeriod"/>
            </a:pPr>
            <a:r>
              <a:rPr lang="ko-KR" altLang="en-US" sz="1000" dirty="0"/>
              <a:t>타임스탬프 기능을 구현하여 사용자가 키워드를 </a:t>
            </a:r>
            <a:r>
              <a:rPr lang="ko-KR" altLang="en-US" sz="1000" dirty="0" err="1"/>
              <a:t>검색할때</a:t>
            </a:r>
            <a:r>
              <a:rPr lang="ko-KR" altLang="en-US" sz="1000" dirty="0"/>
              <a:t> 어느 파일에 어느 부분에 있는지 확인할 수 있습니다</a:t>
            </a:r>
            <a:r>
              <a:rPr lang="en-US" altLang="ko-KR" sz="1000" dirty="0"/>
              <a:t>.</a:t>
            </a:r>
            <a:endParaRPr sz="1000" dirty="0"/>
          </a:p>
        </p:txBody>
      </p:sp>
      <p:sp>
        <p:nvSpPr>
          <p:cNvPr id="450" name="Google Shape;450;g5682e5a171_0_2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5682e5a171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4" name="Google Shape;544;g5682e5a171_0_3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AutoNum type="arabicPeriod"/>
            </a:pPr>
            <a:r>
              <a:rPr lang="en-US" altLang="ko-KR" sz="1000" dirty="0"/>
              <a:t>STT API</a:t>
            </a:r>
            <a:r>
              <a:rPr lang="ko-KR" altLang="en-US" sz="1000" dirty="0"/>
              <a:t>를 통해 나온 </a:t>
            </a:r>
            <a:r>
              <a:rPr lang="en-US" altLang="ko-KR" sz="1000" dirty="0"/>
              <a:t>time</a:t>
            </a:r>
            <a:r>
              <a:rPr lang="ko-KR" altLang="en-US" sz="1000" dirty="0"/>
              <a:t>과 </a:t>
            </a:r>
            <a:r>
              <a:rPr lang="en-US" altLang="ko-KR" sz="1000" dirty="0"/>
              <a:t>script</a:t>
            </a:r>
            <a:r>
              <a:rPr lang="ko-KR" altLang="en-US" sz="1000" dirty="0"/>
              <a:t>의 정보가 들어있는 </a:t>
            </a:r>
            <a:r>
              <a:rPr lang="en-US" altLang="ko-KR" sz="1000" dirty="0"/>
              <a:t>json </a:t>
            </a:r>
            <a:r>
              <a:rPr lang="ko-KR" altLang="en-US" sz="1000" dirty="0"/>
              <a:t>파일의  저장을 위해 </a:t>
            </a:r>
            <a:r>
              <a:rPr lang="ko-KR" altLang="en-US" sz="1000" dirty="0" err="1"/>
              <a:t>몽고디비를</a:t>
            </a:r>
            <a:r>
              <a:rPr lang="ko-KR" altLang="en-US" sz="1000" dirty="0"/>
              <a:t> 구현할 </a:t>
            </a:r>
            <a:r>
              <a:rPr lang="ko-KR" altLang="en-US" sz="1000" dirty="0" err="1"/>
              <a:t>게획입니다</a:t>
            </a:r>
            <a:r>
              <a:rPr lang="en-US" altLang="ko-KR" sz="1000" dirty="0"/>
              <a:t>.</a:t>
            </a:r>
            <a:endParaRPr sz="1000" dirty="0"/>
          </a:p>
        </p:txBody>
      </p:sp>
      <p:sp>
        <p:nvSpPr>
          <p:cNvPr id="545" name="Google Shape;545;g5682e5a171_0_3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682e5a17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682e5a171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rtl="0"/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발표는 크게 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가지로 수정사항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프로젝트목표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수행 내용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향후계획으로 구성되어 있습니다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lang="ko-KR" altLang="en-US" b="0" dirty="0">
              <a:effectLst/>
            </a:endParaRPr>
          </a:p>
          <a:p>
            <a:br>
              <a:rPr lang="ko-KR" altLang="en-US" dirty="0"/>
            </a:br>
            <a:endParaRPr dirty="0"/>
          </a:p>
        </p:txBody>
      </p:sp>
      <p:sp>
        <p:nvSpPr>
          <p:cNvPr id="104" name="Google Shape;104;g5682e5a171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rtl="0"/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먼저 수정사항으로는 강의를 직접 녹음 한 경우 주변의 잡음으로 인해 음성 인식률이 낮았습니다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낮은 인식률을 갖은 텍스트를 이용해 요약을 할 경우 요약본의 결과 또한 좋지 못할 것입니다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따라서 음성 파일을 인식률이 비교적 높은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ted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로 제한 했습니다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br>
              <a:rPr lang="ko-KR" altLang="en-US" b="0" dirty="0">
                <a:effectLst/>
              </a:rPr>
            </a:br>
            <a:endParaRPr dirty="0"/>
          </a:p>
        </p:txBody>
      </p:sp>
      <p:sp>
        <p:nvSpPr>
          <p:cNvPr id="112" name="Google Shape;11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rtl="0"/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프로젝트의 목표는 음성데이터를 인식 후 텍스트로 변환 및 요약하여 데이터에 대한 가시화로 사용자의 이해를 돕고 그 텍스트에 대해 추출요약본을 제공해줌으로써 핵심내용에 쉽게 </a:t>
            </a:r>
            <a:r>
              <a:rPr lang="ko-KR" altLang="en-US" sz="1200" b="0" i="0" u="none" strike="noStrike" cap="none" dirty="0" err="1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접근할수있게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하며</a:t>
            </a:r>
            <a:endParaRPr lang="ko-KR" altLang="en-US" sz="1000" b="0" dirty="0">
              <a:effectLst/>
            </a:endParaRPr>
          </a:p>
          <a:p>
            <a:pPr rtl="0"/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요약을 </a:t>
            </a:r>
            <a:r>
              <a:rPr lang="ko-KR" altLang="en-US" sz="1200" b="0" i="0" u="none" strike="noStrike" cap="none" dirty="0" err="1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하기위한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번거로운 작업을 이 프로젝트로 인해 </a:t>
            </a:r>
            <a:r>
              <a:rPr lang="ko-KR" altLang="en-US" sz="1200" b="0" i="0" u="none" strike="noStrike" cap="none" dirty="0" err="1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단순화시킬수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있게 하는 것입니다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1000" b="0" dirty="0">
              <a:effectLst/>
            </a:endParaRPr>
          </a:p>
          <a:p>
            <a:br>
              <a:rPr lang="ko-KR" altLang="en-US" sz="1000" dirty="0"/>
            </a:br>
            <a:endParaRPr sz="1000" dirty="0"/>
          </a:p>
        </p:txBody>
      </p:sp>
      <p:sp>
        <p:nvSpPr>
          <p:cNvPr id="159" name="Google Shape;15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rtl="0"/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다음을 </a:t>
            </a:r>
            <a:r>
              <a:rPr lang="ko-KR" altLang="en-US" sz="1200" b="0" i="0" u="none" strike="noStrike" cap="none" dirty="0" err="1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수행내용에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대해 말씀드리면 첫번째 수행 내용으로 음성파일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( </a:t>
            </a:r>
            <a:r>
              <a:rPr lang="en-US" altLang="ko-KR" sz="1200" b="0" i="0" u="none" strike="noStrike" cap="none" dirty="0" err="1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flac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)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을 구글 스피치 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API</a:t>
            </a:r>
            <a:r>
              <a:rPr lang="ko-KR" altLang="en-US" sz="1200" b="0" i="0" u="none" strike="noStrike" cap="none" dirty="0" err="1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를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통해서 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TEXT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로 변환한 결과 입니다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1000" b="0" dirty="0">
              <a:effectLst/>
            </a:endParaRPr>
          </a:p>
          <a:p>
            <a:pPr rtl="0"/>
            <a:endParaRPr lang="ko-KR" altLang="en-US" sz="1000" b="0" dirty="0">
              <a:effectLst/>
            </a:endParaRPr>
          </a:p>
          <a:p>
            <a:br>
              <a:rPr lang="ko-KR" altLang="en-US" sz="1000" b="0" dirty="0">
                <a:effectLst/>
              </a:rPr>
            </a:br>
            <a:endParaRPr sz="1000" dirty="0"/>
          </a:p>
        </p:txBody>
      </p:sp>
      <p:sp>
        <p:nvSpPr>
          <p:cNvPr id="206" name="Google Shape;20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682e5a17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g5682e5a171_0_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rtl="0"/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두번째 수행 내용으로 요약 알고리즘인 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TF-IDF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와 </a:t>
            </a:r>
            <a:r>
              <a:rPr lang="en-US" altLang="ko-KR" sz="1200" b="0" i="0" u="none" strike="noStrike" cap="none" dirty="0" err="1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TextRank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알고리즘을 이용하여 요약된 텍스트를 출력하였습니다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1000" b="0" dirty="0">
              <a:effectLst/>
            </a:endParaRPr>
          </a:p>
          <a:p>
            <a:pPr rtl="0"/>
            <a:endParaRPr lang="en-US" altLang="ko-KR" sz="1200" b="0" i="0" u="none" strike="noStrike" cap="none" dirty="0">
              <a:solidFill>
                <a:schemeClr val="dk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  <a:p>
            <a:pPr rtl="0"/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//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여기서 형태소분석기 패키지를 </a:t>
            </a:r>
            <a:r>
              <a:rPr lang="ko-KR" altLang="en-US" sz="1200" b="0" i="0" u="none" strike="noStrike" cap="none" dirty="0" err="1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사용할때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기본 언어 설정이  한글에서 영어로 바뀌었으므로 패키지 또한 한글형태소분석기 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KONLPY 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에서 영어형태소분석기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NLPK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로 </a:t>
            </a:r>
            <a:r>
              <a:rPr lang="ko-KR" altLang="en-US" sz="1200" b="0" i="0" u="none" strike="noStrike" cap="none" dirty="0" err="1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바꾸었씁니다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1000" b="0" dirty="0">
              <a:effectLst/>
            </a:endParaRPr>
          </a:p>
          <a:p>
            <a:br>
              <a:rPr lang="ko-KR" altLang="en-US" sz="1000" b="0" dirty="0">
                <a:effectLst/>
              </a:rPr>
            </a:br>
            <a:endParaRPr sz="1000" dirty="0"/>
          </a:p>
        </p:txBody>
      </p:sp>
      <p:sp>
        <p:nvSpPr>
          <p:cNvPr id="307" name="Google Shape;307;g5682e5a171_0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682e5a17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g5682e5a171_0_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rtl="0"/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세번째 수행 내용으로 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UI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를 구현하였습니다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b="0" i="0" u="none" strike="noStrike" cap="none" dirty="0" err="1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불러오고자하는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파일을 파일선택후 서버에 업로드를 진행하고</a:t>
            </a:r>
            <a:endParaRPr lang="ko-KR" altLang="en-US" sz="1000" b="0" dirty="0">
              <a:effectLst/>
            </a:endParaRPr>
          </a:p>
          <a:p>
            <a:pPr rtl="0"/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요약하고자하는 문장의 비율과 </a:t>
            </a:r>
            <a:r>
              <a:rPr lang="ko-KR" altLang="en-US" sz="1200" b="0" i="0" u="none" strike="noStrike" cap="none" dirty="0" err="1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핵심키워드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b="0" i="0" u="none" strike="noStrike" cap="none" dirty="0" err="1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갯수를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설정하고 </a:t>
            </a:r>
            <a:r>
              <a:rPr lang="ko-KR" altLang="en-US" sz="1200" b="0" i="0" u="none" strike="noStrike" cap="none" dirty="0" err="1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서머리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버튼을 누르면 요약본을 제공해줍니다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1000" b="0" dirty="0">
              <a:effectLst/>
            </a:endParaRPr>
          </a:p>
          <a:p>
            <a:br>
              <a:rPr lang="ko-KR" altLang="en-US" sz="1000" dirty="0"/>
            </a:br>
            <a:endParaRPr sz="1000" dirty="0"/>
          </a:p>
        </p:txBody>
      </p:sp>
      <p:sp>
        <p:nvSpPr>
          <p:cNvPr id="307" name="Google Shape;307;g5682e5a171_0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8170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682e5a17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g5682e5a171_0_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altLang="en-US" sz="1000" dirty="0"/>
              <a:t>요약본</a:t>
            </a:r>
            <a:r>
              <a:rPr lang="en-US" altLang="ko-KR" sz="1000" dirty="0"/>
              <a:t>, </a:t>
            </a:r>
            <a:r>
              <a:rPr lang="ko-KR" altLang="en-US" sz="1000" dirty="0"/>
              <a:t>요약본 다운로드과 </a:t>
            </a:r>
            <a:r>
              <a:rPr lang="ko-KR" altLang="en-US" sz="1000" dirty="0" err="1"/>
              <a:t>오버롤뷰</a:t>
            </a:r>
            <a:r>
              <a:rPr lang="ko-KR" altLang="en-US" sz="1000" dirty="0"/>
              <a:t> 버튼을 눌러 전체 텍스트와</a:t>
            </a:r>
            <a:r>
              <a:rPr lang="en-US" altLang="ko-KR" sz="1000" dirty="0"/>
              <a:t> </a:t>
            </a:r>
            <a:r>
              <a:rPr lang="ko-KR" altLang="en-US" sz="1000" dirty="0"/>
              <a:t>다운로드가 가능합니다</a:t>
            </a:r>
            <a:r>
              <a:rPr lang="en-US" altLang="ko-KR" sz="1000" dirty="0"/>
              <a:t>.</a:t>
            </a:r>
            <a:endParaRPr sz="1000" dirty="0"/>
          </a:p>
        </p:txBody>
      </p:sp>
      <p:sp>
        <p:nvSpPr>
          <p:cNvPr id="307" name="Google Shape;307;g5682e5a171_0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7039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682e5a17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g5682e5a171_0_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altLang="en-US" sz="1000" dirty="0"/>
              <a:t>마지막 수행내용으로 </a:t>
            </a:r>
            <a:r>
              <a:rPr lang="ko-KR" altLang="en-US" sz="1000" dirty="0" err="1"/>
              <a:t>웹서버를</a:t>
            </a:r>
            <a:r>
              <a:rPr lang="ko-KR" altLang="en-US" sz="1000" dirty="0"/>
              <a:t> </a:t>
            </a:r>
            <a:r>
              <a:rPr lang="en-US" altLang="ko-KR" sz="1000" dirty="0" err="1"/>
              <a:t>aws</a:t>
            </a:r>
            <a:r>
              <a:rPr lang="ko-KR" altLang="en-US" sz="1000" dirty="0"/>
              <a:t>와 </a:t>
            </a:r>
            <a:r>
              <a:rPr lang="en-US" altLang="ko-KR" sz="1000" dirty="0" err="1"/>
              <a:t>django</a:t>
            </a:r>
            <a:r>
              <a:rPr lang="ko-KR" altLang="en-US" sz="1000" dirty="0"/>
              <a:t>등 을 이용하여 구축하였습니다</a:t>
            </a:r>
            <a:r>
              <a:rPr lang="en-US" altLang="ko-KR" sz="1000" dirty="0"/>
              <a:t>.</a:t>
            </a:r>
            <a:endParaRPr sz="1000" dirty="0"/>
          </a:p>
        </p:txBody>
      </p:sp>
      <p:sp>
        <p:nvSpPr>
          <p:cNvPr id="307" name="Google Shape;307;g5682e5a171_0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2370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  <p:grpSp>
        <p:nvGrpSpPr>
          <p:cNvPr id="89" name="Google Shape;89;p13"/>
          <p:cNvGrpSpPr/>
          <p:nvPr/>
        </p:nvGrpSpPr>
        <p:grpSpPr>
          <a:xfrm>
            <a:off x="1267691" y="1686688"/>
            <a:ext cx="9486900" cy="3484623"/>
            <a:chOff x="1267691" y="1686688"/>
            <a:chExt cx="9486900" cy="3484623"/>
          </a:xfrm>
        </p:grpSpPr>
        <p:sp>
          <p:nvSpPr>
            <p:cNvPr id="90" name="Google Shape;90;p13"/>
            <p:cNvSpPr/>
            <p:nvPr/>
          </p:nvSpPr>
          <p:spPr>
            <a:xfrm>
              <a:off x="1267691" y="1686688"/>
              <a:ext cx="9486900" cy="3484623"/>
            </a:xfrm>
            <a:prstGeom prst="rect">
              <a:avLst/>
            </a:prstGeom>
            <a:solidFill>
              <a:srgbClr val="7F7F7F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5875338" y="1974796"/>
              <a:ext cx="445135" cy="383737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4" name="Google Shape;94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972175" y="2048946"/>
              <a:ext cx="247650" cy="247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13"/>
            <p:cNvSpPr/>
            <p:nvPr/>
          </p:nvSpPr>
          <p:spPr>
            <a:xfrm>
              <a:off x="5689774" y="2137085"/>
              <a:ext cx="59159" cy="5915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5537833" y="2137084"/>
              <a:ext cx="59159" cy="5915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5385892" y="2137083"/>
              <a:ext cx="59159" cy="5915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720731" y="2137085"/>
              <a:ext cx="59159" cy="5915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6568790" y="2137084"/>
              <a:ext cx="59159" cy="5915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6416849" y="2137083"/>
              <a:ext cx="59159" cy="5915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9B6285-A43A-4001-997A-AE4E1296EB6F}"/>
              </a:ext>
            </a:extLst>
          </p:cNvPr>
          <p:cNvSpPr/>
          <p:nvPr/>
        </p:nvSpPr>
        <p:spPr>
          <a:xfrm>
            <a:off x="3171825" y="5415722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dirty="0">
                <a:solidFill>
                  <a:srgbClr val="434343"/>
                </a:solidFill>
                <a:latin typeface="Arial" panose="020B0604020202020204" pitchFamily="34" charset="0"/>
              </a:rPr>
              <a:t>17</a:t>
            </a:r>
            <a:r>
              <a:rPr lang="ko-KR" altLang="en-US" dirty="0">
                <a:solidFill>
                  <a:srgbClr val="434343"/>
                </a:solidFill>
                <a:latin typeface="Arial" panose="020B0604020202020204" pitchFamily="34" charset="0"/>
              </a:rPr>
              <a:t>조 </a:t>
            </a:r>
            <a:r>
              <a:rPr lang="en-US" altLang="ko-KR" dirty="0">
                <a:solidFill>
                  <a:srgbClr val="434343"/>
                </a:solidFill>
                <a:latin typeface="Arial" panose="020B0604020202020204" pitchFamily="34" charset="0"/>
              </a:rPr>
              <a:t>SUMMER</a:t>
            </a:r>
            <a:endParaRPr lang="ko-KR" altLang="en-US" dirty="0"/>
          </a:p>
          <a:p>
            <a:pPr algn="ctr"/>
            <a:r>
              <a:rPr lang="ko-KR" altLang="en-US" dirty="0">
                <a:solidFill>
                  <a:srgbClr val="434343"/>
                </a:solidFill>
                <a:latin typeface="Arial" panose="020B0604020202020204" pitchFamily="34" charset="0"/>
              </a:rPr>
              <a:t>김기성 김윤성 양성호 정경진 정예원</a:t>
            </a:r>
            <a:endParaRPr lang="ko-KR" altLang="en-US" dirty="0"/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282E945-87C8-4B5E-86A6-3600AC875E3F}"/>
              </a:ext>
            </a:extLst>
          </p:cNvPr>
          <p:cNvSpPr/>
          <p:nvPr/>
        </p:nvSpPr>
        <p:spPr>
          <a:xfrm>
            <a:off x="3048000" y="2951947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400" spc="300" dirty="0">
                <a:solidFill>
                  <a:srgbClr val="FFFFFF"/>
                </a:solidFill>
                <a:latin typeface="Arial" panose="020B0604020202020204" pitchFamily="34" charset="0"/>
              </a:rPr>
              <a:t>음성인식 머신러닝에 기반한 </a:t>
            </a:r>
            <a:endParaRPr lang="ko-KR" altLang="en-US" sz="2400" spc="300" dirty="0"/>
          </a:p>
          <a:p>
            <a:pPr algn="ctr"/>
            <a:r>
              <a:rPr lang="ko-KR" altLang="en-US" sz="2400" spc="300" dirty="0">
                <a:solidFill>
                  <a:srgbClr val="FFFFFF"/>
                </a:solidFill>
                <a:latin typeface="Arial" panose="020B0604020202020204" pitchFamily="34" charset="0"/>
              </a:rPr>
              <a:t>핵심 요약본 추출 웹 서비스</a:t>
            </a:r>
            <a:endParaRPr lang="ko-KR" altLang="en-US" sz="2400" spc="300" dirty="0"/>
          </a:p>
          <a:p>
            <a:br>
              <a:rPr lang="ko-KR" altLang="en-US" dirty="0"/>
            </a:b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3"/>
          <p:cNvSpPr txBox="1"/>
          <p:nvPr/>
        </p:nvSpPr>
        <p:spPr>
          <a:xfrm>
            <a:off x="5238201" y="1057562"/>
            <a:ext cx="1720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향후 계획</a:t>
            </a:r>
            <a:endParaRPr/>
          </a:p>
        </p:txBody>
      </p:sp>
      <p:sp>
        <p:nvSpPr>
          <p:cNvPr id="501" name="Google Shape;501;p23"/>
          <p:cNvSpPr/>
          <p:nvPr/>
        </p:nvSpPr>
        <p:spPr>
          <a:xfrm>
            <a:off x="5816841" y="437386"/>
            <a:ext cx="563100" cy="485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2AE2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2" name="Google Shape;502;p23"/>
          <p:cNvGrpSpPr/>
          <p:nvPr/>
        </p:nvGrpSpPr>
        <p:grpSpPr>
          <a:xfrm>
            <a:off x="4135489" y="1637801"/>
            <a:ext cx="3951120" cy="57300"/>
            <a:chOff x="4414697" y="2491740"/>
            <a:chExt cx="3951120" cy="57300"/>
          </a:xfrm>
        </p:grpSpPr>
        <p:sp>
          <p:nvSpPr>
            <p:cNvPr id="503" name="Google Shape;503;p23"/>
            <p:cNvSpPr/>
            <p:nvPr/>
          </p:nvSpPr>
          <p:spPr>
            <a:xfrm>
              <a:off x="441469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3"/>
            <p:cNvSpPr/>
            <p:nvPr/>
          </p:nvSpPr>
          <p:spPr>
            <a:xfrm>
              <a:off x="455376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469282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3"/>
            <p:cNvSpPr/>
            <p:nvPr/>
          </p:nvSpPr>
          <p:spPr>
            <a:xfrm>
              <a:off x="483189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3"/>
            <p:cNvSpPr/>
            <p:nvPr/>
          </p:nvSpPr>
          <p:spPr>
            <a:xfrm>
              <a:off x="497095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3"/>
            <p:cNvSpPr/>
            <p:nvPr/>
          </p:nvSpPr>
          <p:spPr>
            <a:xfrm>
              <a:off x="511002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3"/>
            <p:cNvSpPr/>
            <p:nvPr/>
          </p:nvSpPr>
          <p:spPr>
            <a:xfrm>
              <a:off x="524908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3"/>
            <p:cNvSpPr/>
            <p:nvPr/>
          </p:nvSpPr>
          <p:spPr>
            <a:xfrm>
              <a:off x="538815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3"/>
            <p:cNvSpPr/>
            <p:nvPr/>
          </p:nvSpPr>
          <p:spPr>
            <a:xfrm>
              <a:off x="552721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3"/>
            <p:cNvSpPr/>
            <p:nvPr/>
          </p:nvSpPr>
          <p:spPr>
            <a:xfrm>
              <a:off x="566628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3"/>
            <p:cNvSpPr/>
            <p:nvPr/>
          </p:nvSpPr>
          <p:spPr>
            <a:xfrm>
              <a:off x="580534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3"/>
            <p:cNvSpPr/>
            <p:nvPr/>
          </p:nvSpPr>
          <p:spPr>
            <a:xfrm>
              <a:off x="594441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3"/>
            <p:cNvSpPr/>
            <p:nvPr/>
          </p:nvSpPr>
          <p:spPr>
            <a:xfrm>
              <a:off x="608347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3"/>
            <p:cNvSpPr/>
            <p:nvPr/>
          </p:nvSpPr>
          <p:spPr>
            <a:xfrm>
              <a:off x="622254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3"/>
            <p:cNvSpPr/>
            <p:nvPr/>
          </p:nvSpPr>
          <p:spPr>
            <a:xfrm>
              <a:off x="636160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3"/>
            <p:cNvSpPr/>
            <p:nvPr/>
          </p:nvSpPr>
          <p:spPr>
            <a:xfrm>
              <a:off x="650067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3"/>
            <p:cNvSpPr/>
            <p:nvPr/>
          </p:nvSpPr>
          <p:spPr>
            <a:xfrm>
              <a:off x="663973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3"/>
            <p:cNvSpPr/>
            <p:nvPr/>
          </p:nvSpPr>
          <p:spPr>
            <a:xfrm>
              <a:off x="677880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3"/>
            <p:cNvSpPr/>
            <p:nvPr/>
          </p:nvSpPr>
          <p:spPr>
            <a:xfrm>
              <a:off x="691786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3"/>
            <p:cNvSpPr/>
            <p:nvPr/>
          </p:nvSpPr>
          <p:spPr>
            <a:xfrm>
              <a:off x="705693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3"/>
            <p:cNvSpPr/>
            <p:nvPr/>
          </p:nvSpPr>
          <p:spPr>
            <a:xfrm>
              <a:off x="719599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3"/>
            <p:cNvSpPr/>
            <p:nvPr/>
          </p:nvSpPr>
          <p:spPr>
            <a:xfrm>
              <a:off x="733506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3"/>
            <p:cNvSpPr/>
            <p:nvPr/>
          </p:nvSpPr>
          <p:spPr>
            <a:xfrm>
              <a:off x="747412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23"/>
            <p:cNvSpPr/>
            <p:nvPr/>
          </p:nvSpPr>
          <p:spPr>
            <a:xfrm>
              <a:off x="761319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23"/>
            <p:cNvSpPr/>
            <p:nvPr/>
          </p:nvSpPr>
          <p:spPr>
            <a:xfrm>
              <a:off x="775225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3"/>
            <p:cNvSpPr/>
            <p:nvPr/>
          </p:nvSpPr>
          <p:spPr>
            <a:xfrm>
              <a:off x="789132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3"/>
            <p:cNvSpPr/>
            <p:nvPr/>
          </p:nvSpPr>
          <p:spPr>
            <a:xfrm>
              <a:off x="803038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3"/>
            <p:cNvSpPr/>
            <p:nvPr/>
          </p:nvSpPr>
          <p:spPr>
            <a:xfrm>
              <a:off x="816945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23"/>
            <p:cNvSpPr/>
            <p:nvPr/>
          </p:nvSpPr>
          <p:spPr>
            <a:xfrm>
              <a:off x="830851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32" name="Google Shape;53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4859" y="523401"/>
            <a:ext cx="293565" cy="293565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23"/>
          <p:cNvSpPr/>
          <p:nvPr/>
        </p:nvSpPr>
        <p:spPr>
          <a:xfrm>
            <a:off x="12397643" y="0"/>
            <a:ext cx="914400" cy="914400"/>
          </a:xfrm>
          <a:prstGeom prst="rect">
            <a:avLst/>
          </a:prstGeom>
          <a:solidFill>
            <a:srgbClr val="3530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3"/>
          <p:cNvSpPr/>
          <p:nvPr/>
        </p:nvSpPr>
        <p:spPr>
          <a:xfrm>
            <a:off x="12397643" y="1139455"/>
            <a:ext cx="914400" cy="914400"/>
          </a:xfrm>
          <a:prstGeom prst="rect">
            <a:avLst/>
          </a:prstGeom>
          <a:solidFill>
            <a:srgbClr val="BF46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3"/>
          <p:cNvSpPr/>
          <p:nvPr/>
        </p:nvSpPr>
        <p:spPr>
          <a:xfrm>
            <a:off x="12397643" y="2278910"/>
            <a:ext cx="914400" cy="914400"/>
          </a:xfrm>
          <a:prstGeom prst="rect">
            <a:avLst/>
          </a:prstGeom>
          <a:solidFill>
            <a:srgbClr val="49B6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3"/>
          <p:cNvSpPr/>
          <p:nvPr/>
        </p:nvSpPr>
        <p:spPr>
          <a:xfrm>
            <a:off x="12397643" y="3418365"/>
            <a:ext cx="914400" cy="914400"/>
          </a:xfrm>
          <a:prstGeom prst="rect">
            <a:avLst/>
          </a:prstGeom>
          <a:solidFill>
            <a:srgbClr val="EDC6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3"/>
          <p:cNvSpPr/>
          <p:nvPr/>
        </p:nvSpPr>
        <p:spPr>
          <a:xfrm>
            <a:off x="12397643" y="5697276"/>
            <a:ext cx="914400" cy="914400"/>
          </a:xfrm>
          <a:prstGeom prst="rect">
            <a:avLst/>
          </a:prstGeom>
          <a:solidFill>
            <a:srgbClr val="F1D9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3"/>
          <p:cNvSpPr/>
          <p:nvPr/>
        </p:nvSpPr>
        <p:spPr>
          <a:xfrm>
            <a:off x="12397643" y="4557820"/>
            <a:ext cx="914400" cy="914400"/>
          </a:xfrm>
          <a:prstGeom prst="rect">
            <a:avLst/>
          </a:prstGeom>
          <a:solidFill>
            <a:srgbClr val="817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3"/>
          <p:cNvSpPr txBox="1"/>
          <p:nvPr/>
        </p:nvSpPr>
        <p:spPr>
          <a:xfrm>
            <a:off x="853174" y="105756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endParaRPr sz="2800">
              <a:solidFill>
                <a:srgbClr val="52525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Arial"/>
                <a:ea typeface="Arial"/>
                <a:cs typeface="Arial"/>
                <a:sym typeface="Arial"/>
              </a:rPr>
              <a:t>10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3"/>
          <p:cNvSpPr txBox="1"/>
          <p:nvPr/>
        </p:nvSpPr>
        <p:spPr>
          <a:xfrm>
            <a:off x="4825922" y="1752096"/>
            <a:ext cx="2493000" cy="4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ko-KR" altLang="en-US" sz="2400" dirty="0"/>
              <a:t>대명사 처리</a:t>
            </a:r>
          </a:p>
          <a:p>
            <a:br>
              <a:rPr lang="ko-KR" altLang="en-US" sz="2400" dirty="0"/>
            </a:br>
            <a:endParaRPr dirty="0"/>
          </a:p>
        </p:txBody>
      </p:sp>
      <p:pic>
        <p:nvPicPr>
          <p:cNvPr id="45" name="Picture 8" descr="https://lh3.googleusercontent.com/dBPZJAljTFkKBZBvTLNYxxhzNUBv_noDHdtaGUH4eqZszTemDul5qW_2ZQzvE1sm3FXO5sXG-KbGmdwfp2m1x3Zjq9lGK7aIXrV45x6sAr424cPe-NtWqF6j2LnJ6eaW8PwXJtFarzk">
            <a:extLst>
              <a:ext uri="{FF2B5EF4-FFF2-40B4-BE49-F238E27FC236}">
                <a16:creationId xmlns:a16="http://schemas.microsoft.com/office/drawing/2014/main" id="{AC432411-0F27-4997-B968-194AB60A1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880" y="2818307"/>
            <a:ext cx="2919825" cy="291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1424D3-C07E-42C4-96F8-241D2D38E0CB}"/>
              </a:ext>
            </a:extLst>
          </p:cNvPr>
          <p:cNvSpPr txBox="1"/>
          <p:nvPr/>
        </p:nvSpPr>
        <p:spPr>
          <a:xfrm>
            <a:off x="7391284" y="4038616"/>
            <a:ext cx="3572583" cy="662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coreannotator</a:t>
            </a:r>
            <a:endParaRPr lang="ko-KR" altLang="en-US" sz="3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1"/>
          <p:cNvSpPr txBox="1"/>
          <p:nvPr/>
        </p:nvSpPr>
        <p:spPr>
          <a:xfrm>
            <a:off x="5238201" y="1057562"/>
            <a:ext cx="1720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향후 계획</a:t>
            </a:r>
            <a:endParaRPr/>
          </a:p>
        </p:txBody>
      </p:sp>
      <p:sp>
        <p:nvSpPr>
          <p:cNvPr id="403" name="Google Shape;403;p21"/>
          <p:cNvSpPr/>
          <p:nvPr/>
        </p:nvSpPr>
        <p:spPr>
          <a:xfrm>
            <a:off x="5816841" y="437386"/>
            <a:ext cx="563100" cy="485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2AE2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4" name="Google Shape;404;p21"/>
          <p:cNvGrpSpPr/>
          <p:nvPr/>
        </p:nvGrpSpPr>
        <p:grpSpPr>
          <a:xfrm>
            <a:off x="4135489" y="1637801"/>
            <a:ext cx="3951120" cy="57300"/>
            <a:chOff x="4414697" y="2491740"/>
            <a:chExt cx="3951120" cy="57300"/>
          </a:xfrm>
        </p:grpSpPr>
        <p:sp>
          <p:nvSpPr>
            <p:cNvPr id="405" name="Google Shape;405;p21"/>
            <p:cNvSpPr/>
            <p:nvPr/>
          </p:nvSpPr>
          <p:spPr>
            <a:xfrm>
              <a:off x="441469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1"/>
            <p:cNvSpPr/>
            <p:nvPr/>
          </p:nvSpPr>
          <p:spPr>
            <a:xfrm>
              <a:off x="455376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1"/>
            <p:cNvSpPr/>
            <p:nvPr/>
          </p:nvSpPr>
          <p:spPr>
            <a:xfrm>
              <a:off x="469282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483189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1"/>
            <p:cNvSpPr/>
            <p:nvPr/>
          </p:nvSpPr>
          <p:spPr>
            <a:xfrm>
              <a:off x="497095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511002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524908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538815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1"/>
            <p:cNvSpPr/>
            <p:nvPr/>
          </p:nvSpPr>
          <p:spPr>
            <a:xfrm>
              <a:off x="552721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1"/>
            <p:cNvSpPr/>
            <p:nvPr/>
          </p:nvSpPr>
          <p:spPr>
            <a:xfrm>
              <a:off x="566628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1"/>
            <p:cNvSpPr/>
            <p:nvPr/>
          </p:nvSpPr>
          <p:spPr>
            <a:xfrm>
              <a:off x="580534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1"/>
            <p:cNvSpPr/>
            <p:nvPr/>
          </p:nvSpPr>
          <p:spPr>
            <a:xfrm>
              <a:off x="594441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1"/>
            <p:cNvSpPr/>
            <p:nvPr/>
          </p:nvSpPr>
          <p:spPr>
            <a:xfrm>
              <a:off x="608347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622254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636160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650067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1"/>
            <p:cNvSpPr/>
            <p:nvPr/>
          </p:nvSpPr>
          <p:spPr>
            <a:xfrm>
              <a:off x="663973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21"/>
            <p:cNvSpPr/>
            <p:nvPr/>
          </p:nvSpPr>
          <p:spPr>
            <a:xfrm>
              <a:off x="677880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1"/>
            <p:cNvSpPr/>
            <p:nvPr/>
          </p:nvSpPr>
          <p:spPr>
            <a:xfrm>
              <a:off x="691786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1"/>
            <p:cNvSpPr/>
            <p:nvPr/>
          </p:nvSpPr>
          <p:spPr>
            <a:xfrm>
              <a:off x="705693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1"/>
            <p:cNvSpPr/>
            <p:nvPr/>
          </p:nvSpPr>
          <p:spPr>
            <a:xfrm>
              <a:off x="719599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1"/>
            <p:cNvSpPr/>
            <p:nvPr/>
          </p:nvSpPr>
          <p:spPr>
            <a:xfrm>
              <a:off x="733506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1"/>
            <p:cNvSpPr/>
            <p:nvPr/>
          </p:nvSpPr>
          <p:spPr>
            <a:xfrm>
              <a:off x="747412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1"/>
            <p:cNvSpPr/>
            <p:nvPr/>
          </p:nvSpPr>
          <p:spPr>
            <a:xfrm>
              <a:off x="761319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1"/>
            <p:cNvSpPr/>
            <p:nvPr/>
          </p:nvSpPr>
          <p:spPr>
            <a:xfrm>
              <a:off x="775225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1"/>
            <p:cNvSpPr/>
            <p:nvPr/>
          </p:nvSpPr>
          <p:spPr>
            <a:xfrm>
              <a:off x="789132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1"/>
            <p:cNvSpPr/>
            <p:nvPr/>
          </p:nvSpPr>
          <p:spPr>
            <a:xfrm>
              <a:off x="803038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1"/>
            <p:cNvSpPr/>
            <p:nvPr/>
          </p:nvSpPr>
          <p:spPr>
            <a:xfrm>
              <a:off x="816945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1"/>
            <p:cNvSpPr/>
            <p:nvPr/>
          </p:nvSpPr>
          <p:spPr>
            <a:xfrm>
              <a:off x="830851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34" name="Google Shape;43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4859" y="523401"/>
            <a:ext cx="293565" cy="293565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21"/>
          <p:cNvSpPr/>
          <p:nvPr/>
        </p:nvSpPr>
        <p:spPr>
          <a:xfrm>
            <a:off x="12397643" y="0"/>
            <a:ext cx="914400" cy="914400"/>
          </a:xfrm>
          <a:prstGeom prst="rect">
            <a:avLst/>
          </a:prstGeom>
          <a:solidFill>
            <a:srgbClr val="3530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1"/>
          <p:cNvSpPr/>
          <p:nvPr/>
        </p:nvSpPr>
        <p:spPr>
          <a:xfrm>
            <a:off x="12397643" y="1139455"/>
            <a:ext cx="914400" cy="914400"/>
          </a:xfrm>
          <a:prstGeom prst="rect">
            <a:avLst/>
          </a:prstGeom>
          <a:solidFill>
            <a:srgbClr val="BF46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1"/>
          <p:cNvSpPr/>
          <p:nvPr/>
        </p:nvSpPr>
        <p:spPr>
          <a:xfrm>
            <a:off x="12397643" y="2278910"/>
            <a:ext cx="914400" cy="914400"/>
          </a:xfrm>
          <a:prstGeom prst="rect">
            <a:avLst/>
          </a:prstGeom>
          <a:solidFill>
            <a:srgbClr val="49B6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1"/>
          <p:cNvSpPr/>
          <p:nvPr/>
        </p:nvSpPr>
        <p:spPr>
          <a:xfrm>
            <a:off x="12397643" y="3418365"/>
            <a:ext cx="914400" cy="914400"/>
          </a:xfrm>
          <a:prstGeom prst="rect">
            <a:avLst/>
          </a:prstGeom>
          <a:solidFill>
            <a:srgbClr val="EDC6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1"/>
          <p:cNvSpPr/>
          <p:nvPr/>
        </p:nvSpPr>
        <p:spPr>
          <a:xfrm>
            <a:off x="12397643" y="5697276"/>
            <a:ext cx="914400" cy="914400"/>
          </a:xfrm>
          <a:prstGeom prst="rect">
            <a:avLst/>
          </a:prstGeom>
          <a:solidFill>
            <a:srgbClr val="F1D9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1"/>
          <p:cNvSpPr/>
          <p:nvPr/>
        </p:nvSpPr>
        <p:spPr>
          <a:xfrm>
            <a:off x="12397643" y="4557820"/>
            <a:ext cx="914400" cy="914400"/>
          </a:xfrm>
          <a:prstGeom prst="rect">
            <a:avLst/>
          </a:prstGeom>
          <a:solidFill>
            <a:srgbClr val="817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1"/>
          <p:cNvSpPr txBox="1"/>
          <p:nvPr/>
        </p:nvSpPr>
        <p:spPr>
          <a:xfrm>
            <a:off x="853174" y="105756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endParaRPr sz="2800">
              <a:solidFill>
                <a:srgbClr val="52525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Arial"/>
                <a:ea typeface="Arial"/>
                <a:cs typeface="Arial"/>
                <a:sym typeface="Arial"/>
              </a:rPr>
              <a:t>11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1"/>
          <p:cNvSpPr txBox="1"/>
          <p:nvPr/>
        </p:nvSpPr>
        <p:spPr>
          <a:xfrm>
            <a:off x="5308838" y="1752150"/>
            <a:ext cx="1604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Hash tag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44" name="Google Shape;444;p21"/>
          <p:cNvGrpSpPr/>
          <p:nvPr/>
        </p:nvGrpSpPr>
        <p:grpSpPr>
          <a:xfrm>
            <a:off x="1594143" y="2966886"/>
            <a:ext cx="8994994" cy="2371289"/>
            <a:chOff x="1594143" y="2966886"/>
            <a:chExt cx="8994994" cy="2371289"/>
          </a:xfrm>
        </p:grpSpPr>
        <p:pic>
          <p:nvPicPr>
            <p:cNvPr id="445" name="Google Shape;445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94143" y="2966886"/>
              <a:ext cx="8994994" cy="1927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6" name="Google Shape;446;p21"/>
            <p:cNvSpPr txBox="1"/>
            <p:nvPr/>
          </p:nvSpPr>
          <p:spPr>
            <a:xfrm>
              <a:off x="5587788" y="4973075"/>
              <a:ext cx="10077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latin typeface="Malgun Gothic"/>
                  <a:ea typeface="Malgun Gothic"/>
                  <a:cs typeface="Malgun Gothic"/>
                  <a:sym typeface="Malgun Gothic"/>
                </a:rPr>
                <a:t>출력 화면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2"/>
          <p:cNvSpPr txBox="1"/>
          <p:nvPr/>
        </p:nvSpPr>
        <p:spPr>
          <a:xfrm>
            <a:off x="5238201" y="1057562"/>
            <a:ext cx="1720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향후 계획</a:t>
            </a:r>
            <a:endParaRPr/>
          </a:p>
        </p:txBody>
      </p:sp>
      <p:sp>
        <p:nvSpPr>
          <p:cNvPr id="453" name="Google Shape;453;p22"/>
          <p:cNvSpPr/>
          <p:nvPr/>
        </p:nvSpPr>
        <p:spPr>
          <a:xfrm>
            <a:off x="5816841" y="437386"/>
            <a:ext cx="563100" cy="485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2AE2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4" name="Google Shape;454;p22"/>
          <p:cNvGrpSpPr/>
          <p:nvPr/>
        </p:nvGrpSpPr>
        <p:grpSpPr>
          <a:xfrm>
            <a:off x="4135489" y="1637801"/>
            <a:ext cx="3951120" cy="57300"/>
            <a:chOff x="4414697" y="2491740"/>
            <a:chExt cx="3951120" cy="57300"/>
          </a:xfrm>
        </p:grpSpPr>
        <p:sp>
          <p:nvSpPr>
            <p:cNvPr id="455" name="Google Shape;455;p22"/>
            <p:cNvSpPr/>
            <p:nvPr/>
          </p:nvSpPr>
          <p:spPr>
            <a:xfrm>
              <a:off x="441469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455376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469282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483189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497095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511002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524908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538815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2"/>
            <p:cNvSpPr/>
            <p:nvPr/>
          </p:nvSpPr>
          <p:spPr>
            <a:xfrm>
              <a:off x="552721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2"/>
            <p:cNvSpPr/>
            <p:nvPr/>
          </p:nvSpPr>
          <p:spPr>
            <a:xfrm>
              <a:off x="566628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2"/>
            <p:cNvSpPr/>
            <p:nvPr/>
          </p:nvSpPr>
          <p:spPr>
            <a:xfrm>
              <a:off x="580534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2"/>
            <p:cNvSpPr/>
            <p:nvPr/>
          </p:nvSpPr>
          <p:spPr>
            <a:xfrm>
              <a:off x="594441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2"/>
            <p:cNvSpPr/>
            <p:nvPr/>
          </p:nvSpPr>
          <p:spPr>
            <a:xfrm>
              <a:off x="608347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2"/>
            <p:cNvSpPr/>
            <p:nvPr/>
          </p:nvSpPr>
          <p:spPr>
            <a:xfrm>
              <a:off x="622254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2"/>
            <p:cNvSpPr/>
            <p:nvPr/>
          </p:nvSpPr>
          <p:spPr>
            <a:xfrm>
              <a:off x="636160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2"/>
            <p:cNvSpPr/>
            <p:nvPr/>
          </p:nvSpPr>
          <p:spPr>
            <a:xfrm>
              <a:off x="650067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2"/>
            <p:cNvSpPr/>
            <p:nvPr/>
          </p:nvSpPr>
          <p:spPr>
            <a:xfrm>
              <a:off x="663973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2"/>
            <p:cNvSpPr/>
            <p:nvPr/>
          </p:nvSpPr>
          <p:spPr>
            <a:xfrm>
              <a:off x="677880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2"/>
            <p:cNvSpPr/>
            <p:nvPr/>
          </p:nvSpPr>
          <p:spPr>
            <a:xfrm>
              <a:off x="691786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2"/>
            <p:cNvSpPr/>
            <p:nvPr/>
          </p:nvSpPr>
          <p:spPr>
            <a:xfrm>
              <a:off x="705693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2"/>
            <p:cNvSpPr/>
            <p:nvPr/>
          </p:nvSpPr>
          <p:spPr>
            <a:xfrm>
              <a:off x="719599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2"/>
            <p:cNvSpPr/>
            <p:nvPr/>
          </p:nvSpPr>
          <p:spPr>
            <a:xfrm>
              <a:off x="733506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2"/>
            <p:cNvSpPr/>
            <p:nvPr/>
          </p:nvSpPr>
          <p:spPr>
            <a:xfrm>
              <a:off x="747412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2"/>
            <p:cNvSpPr/>
            <p:nvPr/>
          </p:nvSpPr>
          <p:spPr>
            <a:xfrm>
              <a:off x="761319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2"/>
            <p:cNvSpPr/>
            <p:nvPr/>
          </p:nvSpPr>
          <p:spPr>
            <a:xfrm>
              <a:off x="775225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2"/>
            <p:cNvSpPr/>
            <p:nvPr/>
          </p:nvSpPr>
          <p:spPr>
            <a:xfrm>
              <a:off x="789132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2"/>
            <p:cNvSpPr/>
            <p:nvPr/>
          </p:nvSpPr>
          <p:spPr>
            <a:xfrm>
              <a:off x="803038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2"/>
            <p:cNvSpPr/>
            <p:nvPr/>
          </p:nvSpPr>
          <p:spPr>
            <a:xfrm>
              <a:off x="816945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2"/>
            <p:cNvSpPr/>
            <p:nvPr/>
          </p:nvSpPr>
          <p:spPr>
            <a:xfrm>
              <a:off x="830851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84" name="Google Shape;48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4859" y="523401"/>
            <a:ext cx="293565" cy="293565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22"/>
          <p:cNvSpPr/>
          <p:nvPr/>
        </p:nvSpPr>
        <p:spPr>
          <a:xfrm>
            <a:off x="12397643" y="0"/>
            <a:ext cx="914400" cy="914400"/>
          </a:xfrm>
          <a:prstGeom prst="rect">
            <a:avLst/>
          </a:prstGeom>
          <a:solidFill>
            <a:srgbClr val="3530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2"/>
          <p:cNvSpPr/>
          <p:nvPr/>
        </p:nvSpPr>
        <p:spPr>
          <a:xfrm>
            <a:off x="12397643" y="1139455"/>
            <a:ext cx="914400" cy="914400"/>
          </a:xfrm>
          <a:prstGeom prst="rect">
            <a:avLst/>
          </a:prstGeom>
          <a:solidFill>
            <a:srgbClr val="BF46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2"/>
          <p:cNvSpPr/>
          <p:nvPr/>
        </p:nvSpPr>
        <p:spPr>
          <a:xfrm>
            <a:off x="12397643" y="2278910"/>
            <a:ext cx="914400" cy="914400"/>
          </a:xfrm>
          <a:prstGeom prst="rect">
            <a:avLst/>
          </a:prstGeom>
          <a:solidFill>
            <a:srgbClr val="49B6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2"/>
          <p:cNvSpPr/>
          <p:nvPr/>
        </p:nvSpPr>
        <p:spPr>
          <a:xfrm>
            <a:off x="12397643" y="3418365"/>
            <a:ext cx="914400" cy="914400"/>
          </a:xfrm>
          <a:prstGeom prst="rect">
            <a:avLst/>
          </a:prstGeom>
          <a:solidFill>
            <a:srgbClr val="EDC6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2"/>
          <p:cNvSpPr/>
          <p:nvPr/>
        </p:nvSpPr>
        <p:spPr>
          <a:xfrm>
            <a:off x="12397643" y="5697276"/>
            <a:ext cx="914400" cy="914400"/>
          </a:xfrm>
          <a:prstGeom prst="rect">
            <a:avLst/>
          </a:prstGeom>
          <a:solidFill>
            <a:srgbClr val="F1D9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2"/>
          <p:cNvSpPr/>
          <p:nvPr/>
        </p:nvSpPr>
        <p:spPr>
          <a:xfrm>
            <a:off x="12397643" y="4557820"/>
            <a:ext cx="914400" cy="914400"/>
          </a:xfrm>
          <a:prstGeom prst="rect">
            <a:avLst/>
          </a:prstGeom>
          <a:solidFill>
            <a:srgbClr val="817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2"/>
          <p:cNvSpPr txBox="1"/>
          <p:nvPr/>
        </p:nvSpPr>
        <p:spPr>
          <a:xfrm>
            <a:off x="853174" y="105756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endParaRPr sz="2800">
              <a:solidFill>
                <a:srgbClr val="52525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Arial"/>
                <a:ea typeface="Arial"/>
                <a:cs typeface="Arial"/>
                <a:sym typeface="Arial"/>
              </a:rPr>
              <a:t>12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2"/>
          <p:cNvSpPr txBox="1"/>
          <p:nvPr/>
        </p:nvSpPr>
        <p:spPr>
          <a:xfrm>
            <a:off x="5250950" y="1752150"/>
            <a:ext cx="1720200" cy="4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timestamp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94" name="Google Shape;49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7004" y="3164313"/>
            <a:ext cx="4575533" cy="19989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3A547C18-34E8-42FA-AC11-40874701AB10}"/>
              </a:ext>
            </a:extLst>
          </p:cNvPr>
          <p:cNvGrpSpPr/>
          <p:nvPr/>
        </p:nvGrpSpPr>
        <p:grpSpPr>
          <a:xfrm>
            <a:off x="0" y="2736110"/>
            <a:ext cx="6859542" cy="3163040"/>
            <a:chOff x="1343547" y="2310562"/>
            <a:chExt cx="8773918" cy="4045788"/>
          </a:xfrm>
        </p:grpSpPr>
        <p:pic>
          <p:nvPicPr>
            <p:cNvPr id="46" name="Google Shape;253;p17">
              <a:extLst>
                <a:ext uri="{FF2B5EF4-FFF2-40B4-BE49-F238E27FC236}">
                  <a16:creationId xmlns:a16="http://schemas.microsoft.com/office/drawing/2014/main" id="{5B95A596-2FCC-45D3-8A1F-60B548B70CF8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531799" y="3484065"/>
              <a:ext cx="1188600" cy="146147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7" name="Google Shape;250;p17">
              <a:extLst>
                <a:ext uri="{FF2B5EF4-FFF2-40B4-BE49-F238E27FC236}">
                  <a16:creationId xmlns:a16="http://schemas.microsoft.com/office/drawing/2014/main" id="{7263BC6E-2173-43AD-B280-5AC8C7F6F434}"/>
                </a:ext>
              </a:extLst>
            </p:cNvPr>
            <p:cNvCxnSpPr>
              <a:cxnSpLocks/>
            </p:cNvCxnSpPr>
            <p:nvPr/>
          </p:nvCxnSpPr>
          <p:spPr>
            <a:xfrm>
              <a:off x="2593920" y="4276516"/>
              <a:ext cx="912611" cy="0"/>
            </a:xfrm>
            <a:prstGeom prst="straightConnector1">
              <a:avLst/>
            </a:prstGeom>
            <a:noFill/>
            <a:ln w="508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353109E-ECF4-4017-B5EF-D8DA4D334413}"/>
                </a:ext>
              </a:extLst>
            </p:cNvPr>
            <p:cNvSpPr/>
            <p:nvPr/>
          </p:nvSpPr>
          <p:spPr>
            <a:xfrm>
              <a:off x="1405054" y="2310562"/>
              <a:ext cx="3516514" cy="4045788"/>
            </a:xfrm>
            <a:prstGeom prst="rect">
              <a:avLst/>
            </a:prstGeom>
            <a:no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9A3CE2A-2FB7-4818-8FF3-7286B2887974}"/>
                </a:ext>
              </a:extLst>
            </p:cNvPr>
            <p:cNvSpPr/>
            <p:nvPr/>
          </p:nvSpPr>
          <p:spPr>
            <a:xfrm>
              <a:off x="6600951" y="2310562"/>
              <a:ext cx="3516514" cy="4045788"/>
            </a:xfrm>
            <a:prstGeom prst="rect">
              <a:avLst/>
            </a:prstGeom>
            <a:no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Google Shape;250;p17">
              <a:extLst>
                <a:ext uri="{FF2B5EF4-FFF2-40B4-BE49-F238E27FC236}">
                  <a16:creationId xmlns:a16="http://schemas.microsoft.com/office/drawing/2014/main" id="{BAE26BEF-7466-4801-8894-AD39D65B81EE}"/>
                </a:ext>
              </a:extLst>
            </p:cNvPr>
            <p:cNvCxnSpPr>
              <a:cxnSpLocks/>
            </p:cNvCxnSpPr>
            <p:nvPr/>
          </p:nvCxnSpPr>
          <p:spPr>
            <a:xfrm>
              <a:off x="5453258" y="4214800"/>
              <a:ext cx="686441" cy="0"/>
            </a:xfrm>
            <a:prstGeom prst="straightConnector1">
              <a:avLst/>
            </a:prstGeom>
            <a:noFill/>
            <a:ln w="50800" cap="flat" cmpd="sng">
              <a:solidFill>
                <a:schemeClr val="bg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F21CBBD-DCB7-46C7-9662-B972A698F968}"/>
                </a:ext>
              </a:extLst>
            </p:cNvPr>
            <p:cNvSpPr txBox="1"/>
            <p:nvPr/>
          </p:nvSpPr>
          <p:spPr>
            <a:xfrm>
              <a:off x="1622009" y="3414583"/>
              <a:ext cx="971911" cy="14959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0:08:32</a:t>
              </a:r>
            </a:p>
            <a:p>
              <a:pPr algn="ctr"/>
              <a:endParaRPr lang="en-US" altLang="ko-KR" sz="1000" dirty="0"/>
            </a:p>
            <a:p>
              <a:pPr algn="ctr"/>
              <a:r>
                <a:rPr lang="en-US" altLang="ko-KR" sz="1000" dirty="0"/>
                <a:t>0:09:08</a:t>
              </a:r>
            </a:p>
            <a:p>
              <a:pPr algn="ctr"/>
              <a:endParaRPr lang="en-US" altLang="ko-KR" sz="1000" dirty="0"/>
            </a:p>
            <a:p>
              <a:pPr algn="ctr"/>
              <a:r>
                <a:rPr lang="en-US" altLang="ko-KR" sz="1000" dirty="0"/>
                <a:t>0:12:11</a:t>
              </a:r>
            </a:p>
            <a:p>
              <a:pPr algn="ctr"/>
              <a:endParaRPr lang="en-US" altLang="ko-KR" sz="1000" dirty="0"/>
            </a:p>
            <a:p>
              <a:pPr algn="ctr"/>
              <a:r>
                <a:rPr lang="en-US" altLang="ko-KR" sz="1000" dirty="0"/>
                <a:t>0:29:02</a:t>
              </a:r>
              <a:endParaRPr lang="ko-KR" altLang="en-US" sz="10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6B77C53-C077-496B-AC75-FB72A38F93FE}"/>
                </a:ext>
              </a:extLst>
            </p:cNvPr>
            <p:cNvSpPr txBox="1"/>
            <p:nvPr/>
          </p:nvSpPr>
          <p:spPr>
            <a:xfrm>
              <a:off x="1343547" y="4968184"/>
              <a:ext cx="1743636" cy="393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&lt;</a:t>
              </a:r>
              <a:r>
                <a:rPr lang="ko-KR" altLang="en-US" dirty="0"/>
                <a:t>출현 시간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848CE2D4-510B-442A-965F-1853DAA3AC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292" t="9065" r="3101" b="3182"/>
            <a:stretch/>
          </p:blipFill>
          <p:spPr>
            <a:xfrm>
              <a:off x="6753618" y="2838004"/>
              <a:ext cx="3246417" cy="49231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cxnSp>
          <p:nvCxnSpPr>
            <p:cNvPr id="54" name="Google Shape;250;p17">
              <a:extLst>
                <a:ext uri="{FF2B5EF4-FFF2-40B4-BE49-F238E27FC236}">
                  <a16:creationId xmlns:a16="http://schemas.microsoft.com/office/drawing/2014/main" id="{C0CEABB8-5719-49CA-8B39-212AB46243B6}"/>
                </a:ext>
              </a:extLst>
            </p:cNvPr>
            <p:cNvCxnSpPr>
              <a:cxnSpLocks/>
            </p:cNvCxnSpPr>
            <p:nvPr/>
          </p:nvCxnSpPr>
          <p:spPr>
            <a:xfrm>
              <a:off x="8341842" y="3677402"/>
              <a:ext cx="0" cy="459275"/>
            </a:xfrm>
            <a:prstGeom prst="straightConnector1">
              <a:avLst/>
            </a:prstGeom>
            <a:noFill/>
            <a:ln w="508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055C195-D1AD-4DFA-B38C-050F1F3EC073}"/>
                </a:ext>
              </a:extLst>
            </p:cNvPr>
            <p:cNvSpPr txBox="1"/>
            <p:nvPr/>
          </p:nvSpPr>
          <p:spPr>
            <a:xfrm>
              <a:off x="2567395" y="3892957"/>
              <a:ext cx="912612" cy="393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2"/>
                  </a:solidFill>
                </a:rPr>
                <a:t>SAVE</a:t>
              </a:r>
              <a:endParaRPr lang="ko-KR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CF9389C-BA14-4D61-9A2C-199D4D179329}"/>
                </a:ext>
              </a:extLst>
            </p:cNvPr>
            <p:cNvSpPr txBox="1"/>
            <p:nvPr/>
          </p:nvSpPr>
          <p:spPr>
            <a:xfrm>
              <a:off x="6845781" y="4262866"/>
              <a:ext cx="968471" cy="14959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0:08:32</a:t>
              </a:r>
            </a:p>
            <a:p>
              <a:pPr algn="ctr"/>
              <a:endParaRPr lang="en-US" altLang="ko-KR" sz="1000" dirty="0"/>
            </a:p>
            <a:p>
              <a:pPr algn="ctr"/>
              <a:r>
                <a:rPr lang="en-US" altLang="ko-KR" sz="1000" dirty="0"/>
                <a:t>0:09:08</a:t>
              </a:r>
            </a:p>
            <a:p>
              <a:pPr algn="ctr"/>
              <a:endParaRPr lang="en-US" altLang="ko-KR" sz="1000" dirty="0"/>
            </a:p>
            <a:p>
              <a:pPr algn="ctr"/>
              <a:r>
                <a:rPr lang="en-US" altLang="ko-KR" sz="1000" dirty="0"/>
                <a:t>0:12:11</a:t>
              </a:r>
            </a:p>
            <a:p>
              <a:pPr algn="ctr"/>
              <a:endParaRPr lang="en-US" altLang="ko-KR" sz="1000" dirty="0"/>
            </a:p>
            <a:p>
              <a:pPr algn="ctr"/>
              <a:r>
                <a:rPr lang="en-US" altLang="ko-KR" sz="1000" dirty="0"/>
                <a:t>0:29:02</a:t>
              </a:r>
              <a:endParaRPr lang="ko-KR" altLang="en-US" sz="10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B3DEBE5-B2AF-4CC6-8603-078EFB1DA5BF}"/>
                </a:ext>
              </a:extLst>
            </p:cNvPr>
            <p:cNvSpPr txBox="1"/>
            <p:nvPr/>
          </p:nvSpPr>
          <p:spPr>
            <a:xfrm>
              <a:off x="6684516" y="5777134"/>
              <a:ext cx="1812090" cy="393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&lt;</a:t>
              </a:r>
              <a:r>
                <a:rPr lang="ko-KR" altLang="en-US" dirty="0"/>
                <a:t>출현 시간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  <p:sp>
          <p:nvSpPr>
            <p:cNvPr id="58" name="더하기 기호 57">
              <a:extLst>
                <a:ext uri="{FF2B5EF4-FFF2-40B4-BE49-F238E27FC236}">
                  <a16:creationId xmlns:a16="http://schemas.microsoft.com/office/drawing/2014/main" id="{8594FB7D-5D7E-4F81-BBA8-A19A1A495959}"/>
                </a:ext>
              </a:extLst>
            </p:cNvPr>
            <p:cNvSpPr/>
            <p:nvPr/>
          </p:nvSpPr>
          <p:spPr>
            <a:xfrm>
              <a:off x="8161842" y="4830842"/>
              <a:ext cx="360000" cy="360000"/>
            </a:xfrm>
            <a:prstGeom prst="mathPlu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6FC203F8-4204-486B-8E5A-B2180BC98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28387" y="4396260"/>
              <a:ext cx="1221938" cy="1589164"/>
            </a:xfrm>
            <a:prstGeom prst="rect">
              <a:avLst/>
            </a:prstGeom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1D24D84-B0E0-4372-BDED-F11C55EAFFF4}"/>
              </a:ext>
            </a:extLst>
          </p:cNvPr>
          <p:cNvSpPr/>
          <p:nvPr/>
        </p:nvSpPr>
        <p:spPr>
          <a:xfrm>
            <a:off x="9426599" y="5163259"/>
            <a:ext cx="1111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실행화면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6CE446F7-8C83-4D44-B3C9-96C36943000F}"/>
              </a:ext>
            </a:extLst>
          </p:cNvPr>
          <p:cNvCxnSpPr>
            <a:cxnSpLocks/>
          </p:cNvCxnSpPr>
          <p:nvPr/>
        </p:nvCxnSpPr>
        <p:spPr>
          <a:xfrm>
            <a:off x="7223644" y="2278910"/>
            <a:ext cx="28575" cy="430249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4"/>
          <p:cNvSpPr txBox="1"/>
          <p:nvPr/>
        </p:nvSpPr>
        <p:spPr>
          <a:xfrm>
            <a:off x="5238201" y="1057562"/>
            <a:ext cx="1720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향후 계획</a:t>
            </a:r>
            <a:endParaRPr/>
          </a:p>
        </p:txBody>
      </p:sp>
      <p:sp>
        <p:nvSpPr>
          <p:cNvPr id="548" name="Google Shape;548;p24"/>
          <p:cNvSpPr/>
          <p:nvPr/>
        </p:nvSpPr>
        <p:spPr>
          <a:xfrm>
            <a:off x="5816841" y="437386"/>
            <a:ext cx="563100" cy="485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2AE2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9" name="Google Shape;549;p24"/>
          <p:cNvGrpSpPr/>
          <p:nvPr/>
        </p:nvGrpSpPr>
        <p:grpSpPr>
          <a:xfrm>
            <a:off x="4135489" y="1637801"/>
            <a:ext cx="3951120" cy="57300"/>
            <a:chOff x="4414697" y="2491740"/>
            <a:chExt cx="3951120" cy="57300"/>
          </a:xfrm>
        </p:grpSpPr>
        <p:sp>
          <p:nvSpPr>
            <p:cNvPr id="550" name="Google Shape;550;p24"/>
            <p:cNvSpPr/>
            <p:nvPr/>
          </p:nvSpPr>
          <p:spPr>
            <a:xfrm>
              <a:off x="441469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455376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4"/>
            <p:cNvSpPr/>
            <p:nvPr/>
          </p:nvSpPr>
          <p:spPr>
            <a:xfrm>
              <a:off x="469282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4"/>
            <p:cNvSpPr/>
            <p:nvPr/>
          </p:nvSpPr>
          <p:spPr>
            <a:xfrm>
              <a:off x="483189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4"/>
            <p:cNvSpPr/>
            <p:nvPr/>
          </p:nvSpPr>
          <p:spPr>
            <a:xfrm>
              <a:off x="497095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4"/>
            <p:cNvSpPr/>
            <p:nvPr/>
          </p:nvSpPr>
          <p:spPr>
            <a:xfrm>
              <a:off x="511002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4"/>
            <p:cNvSpPr/>
            <p:nvPr/>
          </p:nvSpPr>
          <p:spPr>
            <a:xfrm>
              <a:off x="524908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4"/>
            <p:cNvSpPr/>
            <p:nvPr/>
          </p:nvSpPr>
          <p:spPr>
            <a:xfrm>
              <a:off x="538815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4"/>
            <p:cNvSpPr/>
            <p:nvPr/>
          </p:nvSpPr>
          <p:spPr>
            <a:xfrm>
              <a:off x="552721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4"/>
            <p:cNvSpPr/>
            <p:nvPr/>
          </p:nvSpPr>
          <p:spPr>
            <a:xfrm>
              <a:off x="566628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4"/>
            <p:cNvSpPr/>
            <p:nvPr/>
          </p:nvSpPr>
          <p:spPr>
            <a:xfrm>
              <a:off x="580534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4"/>
            <p:cNvSpPr/>
            <p:nvPr/>
          </p:nvSpPr>
          <p:spPr>
            <a:xfrm>
              <a:off x="594441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4"/>
            <p:cNvSpPr/>
            <p:nvPr/>
          </p:nvSpPr>
          <p:spPr>
            <a:xfrm>
              <a:off x="608347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4"/>
            <p:cNvSpPr/>
            <p:nvPr/>
          </p:nvSpPr>
          <p:spPr>
            <a:xfrm>
              <a:off x="622254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636160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650067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663973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677880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24"/>
            <p:cNvSpPr/>
            <p:nvPr/>
          </p:nvSpPr>
          <p:spPr>
            <a:xfrm>
              <a:off x="691786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24"/>
            <p:cNvSpPr/>
            <p:nvPr/>
          </p:nvSpPr>
          <p:spPr>
            <a:xfrm>
              <a:off x="705693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719599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733506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4"/>
            <p:cNvSpPr/>
            <p:nvPr/>
          </p:nvSpPr>
          <p:spPr>
            <a:xfrm>
              <a:off x="747412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761319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775225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4"/>
            <p:cNvSpPr/>
            <p:nvPr/>
          </p:nvSpPr>
          <p:spPr>
            <a:xfrm>
              <a:off x="789132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4"/>
            <p:cNvSpPr/>
            <p:nvPr/>
          </p:nvSpPr>
          <p:spPr>
            <a:xfrm>
              <a:off x="803038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4"/>
            <p:cNvSpPr/>
            <p:nvPr/>
          </p:nvSpPr>
          <p:spPr>
            <a:xfrm>
              <a:off x="816945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4"/>
            <p:cNvSpPr/>
            <p:nvPr/>
          </p:nvSpPr>
          <p:spPr>
            <a:xfrm>
              <a:off x="830851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79" name="Google Shape;57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4859" y="523401"/>
            <a:ext cx="293565" cy="293565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24"/>
          <p:cNvSpPr/>
          <p:nvPr/>
        </p:nvSpPr>
        <p:spPr>
          <a:xfrm>
            <a:off x="12397643" y="0"/>
            <a:ext cx="914400" cy="914400"/>
          </a:xfrm>
          <a:prstGeom prst="rect">
            <a:avLst/>
          </a:prstGeom>
          <a:solidFill>
            <a:srgbClr val="3530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4"/>
          <p:cNvSpPr/>
          <p:nvPr/>
        </p:nvSpPr>
        <p:spPr>
          <a:xfrm>
            <a:off x="12397643" y="1139455"/>
            <a:ext cx="914400" cy="914400"/>
          </a:xfrm>
          <a:prstGeom prst="rect">
            <a:avLst/>
          </a:prstGeom>
          <a:solidFill>
            <a:srgbClr val="BF46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4"/>
          <p:cNvSpPr/>
          <p:nvPr/>
        </p:nvSpPr>
        <p:spPr>
          <a:xfrm>
            <a:off x="12397643" y="2278910"/>
            <a:ext cx="914400" cy="914400"/>
          </a:xfrm>
          <a:prstGeom prst="rect">
            <a:avLst/>
          </a:prstGeom>
          <a:solidFill>
            <a:srgbClr val="49B6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4"/>
          <p:cNvSpPr/>
          <p:nvPr/>
        </p:nvSpPr>
        <p:spPr>
          <a:xfrm>
            <a:off x="12397643" y="3418365"/>
            <a:ext cx="914400" cy="914400"/>
          </a:xfrm>
          <a:prstGeom prst="rect">
            <a:avLst/>
          </a:prstGeom>
          <a:solidFill>
            <a:srgbClr val="EDC6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4"/>
          <p:cNvSpPr/>
          <p:nvPr/>
        </p:nvSpPr>
        <p:spPr>
          <a:xfrm>
            <a:off x="12397643" y="5697276"/>
            <a:ext cx="914400" cy="914400"/>
          </a:xfrm>
          <a:prstGeom prst="rect">
            <a:avLst/>
          </a:prstGeom>
          <a:solidFill>
            <a:srgbClr val="F1D9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4"/>
          <p:cNvSpPr/>
          <p:nvPr/>
        </p:nvSpPr>
        <p:spPr>
          <a:xfrm>
            <a:off x="12397643" y="4557820"/>
            <a:ext cx="914400" cy="914400"/>
          </a:xfrm>
          <a:prstGeom prst="rect">
            <a:avLst/>
          </a:prstGeom>
          <a:solidFill>
            <a:srgbClr val="817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4"/>
          <p:cNvSpPr txBox="1"/>
          <p:nvPr/>
        </p:nvSpPr>
        <p:spPr>
          <a:xfrm>
            <a:off x="853174" y="105756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endParaRPr sz="2800">
              <a:solidFill>
                <a:srgbClr val="52525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Arial"/>
                <a:ea typeface="Arial"/>
                <a:cs typeface="Arial"/>
                <a:sym typeface="Arial"/>
              </a:rPr>
              <a:t>13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4"/>
          <p:cNvSpPr txBox="1"/>
          <p:nvPr/>
        </p:nvSpPr>
        <p:spPr>
          <a:xfrm>
            <a:off x="4970025" y="1752138"/>
            <a:ext cx="2493000" cy="4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Mongo DB구현</a:t>
            </a:r>
            <a:endParaRPr/>
          </a:p>
        </p:txBody>
      </p:sp>
      <p:pic>
        <p:nvPicPr>
          <p:cNvPr id="589" name="Google Shape;58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3449" y="3172725"/>
            <a:ext cx="7456378" cy="196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  <p:sp>
        <p:nvSpPr>
          <p:cNvPr id="595" name="Google Shape;595;p25"/>
          <p:cNvSpPr txBox="1"/>
          <p:nvPr/>
        </p:nvSpPr>
        <p:spPr>
          <a:xfrm>
            <a:off x="4652433" y="2644170"/>
            <a:ext cx="2887133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>
                <a:solidFill>
                  <a:srgbClr val="454E5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 sz="9600">
              <a:solidFill>
                <a:srgbClr val="454E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  <p:pic>
        <p:nvPicPr>
          <p:cNvPr id="107" name="Google Shape;10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5600" y="2938475"/>
            <a:ext cx="3076575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2850" y="1662113"/>
            <a:ext cx="23622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/>
        </p:nvSpPr>
        <p:spPr>
          <a:xfrm>
            <a:off x="5287893" y="1057562"/>
            <a:ext cx="162095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i="0" u="none" strike="noStrike" cap="non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수정사항</a:t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5816841" y="437386"/>
            <a:ext cx="563050" cy="485388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2AE2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" name="Google Shape;116;p15"/>
          <p:cNvGrpSpPr/>
          <p:nvPr/>
        </p:nvGrpSpPr>
        <p:grpSpPr>
          <a:xfrm>
            <a:off x="4135489" y="1637801"/>
            <a:ext cx="3950970" cy="57150"/>
            <a:chOff x="4414697" y="2491740"/>
            <a:chExt cx="3950970" cy="57150"/>
          </a:xfrm>
        </p:grpSpPr>
        <p:sp>
          <p:nvSpPr>
            <p:cNvPr id="117" name="Google Shape;117;p15"/>
            <p:cNvSpPr/>
            <p:nvPr/>
          </p:nvSpPr>
          <p:spPr>
            <a:xfrm>
              <a:off x="4414697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4553762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4692827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4831892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4970957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5110022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5249087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5388152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5527217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5666282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5805347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5944412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6083477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6222542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6361607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500672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6639737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6778802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6917867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7056932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7195997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7335062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7474127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7613192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7752257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7891322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8030387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8169452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8308517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6" name="Google Shape;14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4859" y="523401"/>
            <a:ext cx="293565" cy="29356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5"/>
          <p:cNvSpPr/>
          <p:nvPr/>
        </p:nvSpPr>
        <p:spPr>
          <a:xfrm>
            <a:off x="12397643" y="0"/>
            <a:ext cx="914400" cy="914400"/>
          </a:xfrm>
          <a:prstGeom prst="rect">
            <a:avLst/>
          </a:prstGeom>
          <a:solidFill>
            <a:srgbClr val="3530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12397643" y="1139455"/>
            <a:ext cx="914400" cy="914400"/>
          </a:xfrm>
          <a:prstGeom prst="rect">
            <a:avLst/>
          </a:prstGeom>
          <a:solidFill>
            <a:srgbClr val="BF46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5"/>
          <p:cNvSpPr/>
          <p:nvPr/>
        </p:nvSpPr>
        <p:spPr>
          <a:xfrm>
            <a:off x="12397643" y="2278910"/>
            <a:ext cx="914400" cy="914400"/>
          </a:xfrm>
          <a:prstGeom prst="rect">
            <a:avLst/>
          </a:prstGeom>
          <a:solidFill>
            <a:srgbClr val="49B6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5"/>
          <p:cNvSpPr/>
          <p:nvPr/>
        </p:nvSpPr>
        <p:spPr>
          <a:xfrm>
            <a:off x="12397643" y="3418365"/>
            <a:ext cx="914400" cy="914400"/>
          </a:xfrm>
          <a:prstGeom prst="rect">
            <a:avLst/>
          </a:prstGeom>
          <a:solidFill>
            <a:srgbClr val="EDC6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5"/>
          <p:cNvSpPr/>
          <p:nvPr/>
        </p:nvSpPr>
        <p:spPr>
          <a:xfrm>
            <a:off x="12397643" y="5697276"/>
            <a:ext cx="914400" cy="914400"/>
          </a:xfrm>
          <a:prstGeom prst="rect">
            <a:avLst/>
          </a:prstGeom>
          <a:solidFill>
            <a:srgbClr val="F1D9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5"/>
          <p:cNvSpPr/>
          <p:nvPr/>
        </p:nvSpPr>
        <p:spPr>
          <a:xfrm>
            <a:off x="12397643" y="4557820"/>
            <a:ext cx="914400" cy="914400"/>
          </a:xfrm>
          <a:prstGeom prst="rect">
            <a:avLst/>
          </a:prstGeom>
          <a:solidFill>
            <a:srgbClr val="817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853174" y="10575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endParaRPr sz="2800" b="0" i="0" u="none" strike="noStrike" cap="none">
              <a:solidFill>
                <a:srgbClr val="52525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Arial"/>
                <a:ea typeface="Arial"/>
                <a:cs typeface="Arial"/>
                <a:sym typeface="Arial"/>
              </a:rPr>
              <a:t>3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7EE11A-3512-49EA-AFEA-C539D861F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057" y="2367144"/>
            <a:ext cx="2157963" cy="3924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한글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강의 녹음 파일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전문장비가 아님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목소리가 잘 들리지 않음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주변 소음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lh6.googleusercontent.com/yrnZFVg7zL3UaKy-jY0zut5gGqJfvzjOsFM-WN2vHQO2T4vEjz8rog6hG7azI2kjp03wx7YqqFJ7nRMC9Q0N1K568u1PdeDZ7NdarJz4FET2lKORlF6OJgUBy0YRo3rDZHMjkk7_IUA">
            <a:extLst>
              <a:ext uri="{FF2B5EF4-FFF2-40B4-BE49-F238E27FC236}">
                <a16:creationId xmlns:a16="http://schemas.microsoft.com/office/drawing/2014/main" id="{1CEF35F4-85E9-446F-825F-967161116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932" y="2383125"/>
            <a:ext cx="11049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4.googleusercontent.com/oaGyVuIZ2o6O1vkcxpfeC0zxmnEJnwEdDqpVZGEIxNCNwrukrDQV5yMiUvmymWgDlVnx2M5SKJ1rIMbWkKaxP9c50E44uHK3gI1MGw2QOtcXEAWsf1YjGlEtXbe7cguBg-5xmoa08Zg">
            <a:extLst>
              <a:ext uri="{FF2B5EF4-FFF2-40B4-BE49-F238E27FC236}">
                <a16:creationId xmlns:a16="http://schemas.microsoft.com/office/drawing/2014/main" id="{66B844E6-AE39-4030-82FC-F6FC77CD4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203" y="3266132"/>
            <a:ext cx="107632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https://lh6.googleusercontent.com/qRCo2Oebbzg4TE9avFGbTF3RUULoyFOulqRBkHlh3qrMzrDcDf3klKj8hm-JL9rm2AvbVpgRfkEUhWVf3nten8Z6KseHm4FZrhcpfItHnVpAyCH6ha_kPYm97tuLiLDnr9nPzupV-cE">
            <a:extLst>
              <a:ext uri="{FF2B5EF4-FFF2-40B4-BE49-F238E27FC236}">
                <a16:creationId xmlns:a16="http://schemas.microsoft.com/office/drawing/2014/main" id="{5CEB7628-7757-441B-BCA4-F17A7625E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199" y="1946645"/>
            <a:ext cx="3033885" cy="170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lh6.googleusercontent.com/cIc1ekPGeHfIck9ANqnG3C7cU6YW6wMr_CKkr0Wp8zGu7LVv5YNrSmvpXxBpAYh5aEBKjGWMgYqMeyiMqQOYuXzaqorqsdJXW0zSqQFArV1aWRu3opLRXZTNxKcXA4q_A8eB0YBN4Yc">
            <a:extLst>
              <a:ext uri="{FF2B5EF4-FFF2-40B4-BE49-F238E27FC236}">
                <a16:creationId xmlns:a16="http://schemas.microsoft.com/office/drawing/2014/main" id="{CC8D718E-A6F0-4D90-BEB7-EA9ED505E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199" y="3140948"/>
            <a:ext cx="3236144" cy="118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626FAA2-FE38-4251-8B84-6486F9AEACF3}"/>
              </a:ext>
            </a:extLst>
          </p:cNvPr>
          <p:cNvSpPr/>
          <p:nvPr/>
        </p:nvSpPr>
        <p:spPr>
          <a:xfrm>
            <a:off x="6139549" y="4790191"/>
            <a:ext cx="6096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0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영어</a:t>
            </a:r>
            <a:endParaRPr lang="ko-KR" altLang="en-US" sz="2000" dirty="0"/>
          </a:p>
          <a:p>
            <a:pPr algn="ctr"/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연설문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강연</a:t>
            </a:r>
            <a:endParaRPr lang="ko-KR" altLang="en-US" sz="2000" dirty="0"/>
          </a:p>
          <a:p>
            <a:br>
              <a:rPr lang="ko-KR" altLang="en-US" dirty="0"/>
            </a:b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/>
          <p:nvPr/>
        </p:nvSpPr>
        <p:spPr>
          <a:xfrm>
            <a:off x="4879129" y="1057562"/>
            <a:ext cx="243848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i="0" u="none" strike="noStrike" cap="non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프로젝트 목표</a:t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5816841" y="437386"/>
            <a:ext cx="563050" cy="485388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2AE2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" name="Google Shape;163;p16"/>
          <p:cNvGrpSpPr/>
          <p:nvPr/>
        </p:nvGrpSpPr>
        <p:grpSpPr>
          <a:xfrm>
            <a:off x="4135489" y="1637801"/>
            <a:ext cx="3950970" cy="57150"/>
            <a:chOff x="4414697" y="2491740"/>
            <a:chExt cx="3950970" cy="57150"/>
          </a:xfrm>
        </p:grpSpPr>
        <p:sp>
          <p:nvSpPr>
            <p:cNvPr id="164" name="Google Shape;164;p16"/>
            <p:cNvSpPr/>
            <p:nvPr/>
          </p:nvSpPr>
          <p:spPr>
            <a:xfrm>
              <a:off x="4414697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4553762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4692827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4831892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4970957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5110022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5249087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5388152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5527217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5666282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5805347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5944412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6083477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6222542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6361607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6500672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6639737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6778802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6917867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7056932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7195997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7335062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7474127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7613192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7752257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7891322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8030387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8169452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8308517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3" name="Google Shape;19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4859" y="523401"/>
            <a:ext cx="293565" cy="29356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6"/>
          <p:cNvSpPr/>
          <p:nvPr/>
        </p:nvSpPr>
        <p:spPr>
          <a:xfrm>
            <a:off x="12397643" y="0"/>
            <a:ext cx="914400" cy="914400"/>
          </a:xfrm>
          <a:prstGeom prst="rect">
            <a:avLst/>
          </a:prstGeom>
          <a:solidFill>
            <a:srgbClr val="3530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6"/>
          <p:cNvSpPr/>
          <p:nvPr/>
        </p:nvSpPr>
        <p:spPr>
          <a:xfrm>
            <a:off x="12397643" y="1139455"/>
            <a:ext cx="914400" cy="914400"/>
          </a:xfrm>
          <a:prstGeom prst="rect">
            <a:avLst/>
          </a:prstGeom>
          <a:solidFill>
            <a:srgbClr val="BF46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6"/>
          <p:cNvSpPr/>
          <p:nvPr/>
        </p:nvSpPr>
        <p:spPr>
          <a:xfrm>
            <a:off x="12397643" y="2278910"/>
            <a:ext cx="914400" cy="914400"/>
          </a:xfrm>
          <a:prstGeom prst="rect">
            <a:avLst/>
          </a:prstGeom>
          <a:solidFill>
            <a:srgbClr val="49B6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6"/>
          <p:cNvSpPr/>
          <p:nvPr/>
        </p:nvSpPr>
        <p:spPr>
          <a:xfrm>
            <a:off x="12397643" y="3418365"/>
            <a:ext cx="914400" cy="914400"/>
          </a:xfrm>
          <a:prstGeom prst="rect">
            <a:avLst/>
          </a:prstGeom>
          <a:solidFill>
            <a:srgbClr val="EDC6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12397643" y="5697276"/>
            <a:ext cx="914400" cy="914400"/>
          </a:xfrm>
          <a:prstGeom prst="rect">
            <a:avLst/>
          </a:prstGeom>
          <a:solidFill>
            <a:srgbClr val="F1D9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6"/>
          <p:cNvSpPr/>
          <p:nvPr/>
        </p:nvSpPr>
        <p:spPr>
          <a:xfrm>
            <a:off x="12397643" y="4557820"/>
            <a:ext cx="914400" cy="914400"/>
          </a:xfrm>
          <a:prstGeom prst="rect">
            <a:avLst/>
          </a:prstGeom>
          <a:solidFill>
            <a:srgbClr val="817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6"/>
          <p:cNvSpPr txBox="1"/>
          <p:nvPr/>
        </p:nvSpPr>
        <p:spPr>
          <a:xfrm>
            <a:off x="853174" y="10575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endParaRPr sz="2800" b="0" i="0" u="none" strike="noStrike" cap="none">
              <a:solidFill>
                <a:srgbClr val="52525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Arial"/>
                <a:ea typeface="Arial"/>
                <a:cs typeface="Arial"/>
                <a:sym typeface="Arial"/>
              </a:rPr>
              <a:t>4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5CA50B6-FF95-45C4-A486-5CDBDE2260A6}"/>
              </a:ext>
            </a:extLst>
          </p:cNvPr>
          <p:cNvGrpSpPr/>
          <p:nvPr/>
        </p:nvGrpSpPr>
        <p:grpSpPr>
          <a:xfrm>
            <a:off x="3517731" y="2250425"/>
            <a:ext cx="3113308" cy="1876425"/>
            <a:chOff x="3517731" y="2250425"/>
            <a:chExt cx="3113308" cy="1876425"/>
          </a:xfrm>
        </p:grpSpPr>
        <p:pic>
          <p:nvPicPr>
            <p:cNvPr id="4102" name="Picture 6" descr="https://lh6.googleusercontent.com/yrnZFVg7zL3UaKy-jY0zut5gGqJfvzjOsFM-WN2vHQO2T4vEjz8rog6hG7azI2kjp03wx7YqqFJ7nRMC9Q0N1K568u1PdeDZ7NdarJz4FET2lKORlF6OJgUBy0YRo3rDZHMjkk7_IUA">
              <a:extLst>
                <a:ext uri="{FF2B5EF4-FFF2-40B4-BE49-F238E27FC236}">
                  <a16:creationId xmlns:a16="http://schemas.microsoft.com/office/drawing/2014/main" id="{767343EE-BA1E-4056-8489-6FF65DDEE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7731" y="2250425"/>
              <a:ext cx="1104900" cy="1876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8" descr="https://lh4.googleusercontent.com/Y922IOMwzdRhTw6BXNoS4tvWt3eQZOaRjDpouZNHoMnXE6XDkO7Z3nUfqMVgXkKqQAab3-bdRGpgxB_DN97h5TU6F0w6bDK9klG_HYe96DoPy0z63Bib57heAOVKBaI7NB4pJv1w-b4">
              <a:extLst>
                <a:ext uri="{FF2B5EF4-FFF2-40B4-BE49-F238E27FC236}">
                  <a16:creationId xmlns:a16="http://schemas.microsoft.com/office/drawing/2014/main" id="{51698604-FA3A-499D-853B-1FE891D133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4714" y="3045672"/>
              <a:ext cx="1076325" cy="295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6" name="Picture 10" descr="https://lh4.googleusercontent.com/UL1y1RV4S20U9LmAze99a5HX8lfiC5jHqEJKqm2Hbr89cYiHakMmvbzlxomK2V_hfMLoGbftEpZNQp8yRcQAalxpbj2qCdDNTSJlyFlpSpi40IqJqRvZfhiwnIOfveK-kudf3_L5abo">
            <a:extLst>
              <a:ext uri="{FF2B5EF4-FFF2-40B4-BE49-F238E27FC236}">
                <a16:creationId xmlns:a16="http://schemas.microsoft.com/office/drawing/2014/main" id="{852C44C1-A1C8-4FF4-97BA-506AE7F09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899" y="2275190"/>
            <a:ext cx="1647825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28F8ABD-D73D-4712-A2A8-07D4716975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7731" y="4707089"/>
            <a:ext cx="5191125" cy="13525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"/>
          <p:cNvSpPr txBox="1"/>
          <p:nvPr/>
        </p:nvSpPr>
        <p:spPr>
          <a:xfrm>
            <a:off x="5238201" y="1057562"/>
            <a:ext cx="172034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i="0" u="none" strike="noStrike" cap="non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수행 내용</a:t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5816841" y="437386"/>
            <a:ext cx="563050" cy="485388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2AE2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0" name="Google Shape;210;p17"/>
          <p:cNvGrpSpPr/>
          <p:nvPr/>
        </p:nvGrpSpPr>
        <p:grpSpPr>
          <a:xfrm>
            <a:off x="4135489" y="1637801"/>
            <a:ext cx="3950970" cy="57150"/>
            <a:chOff x="4414697" y="2491740"/>
            <a:chExt cx="3950970" cy="57150"/>
          </a:xfrm>
        </p:grpSpPr>
        <p:sp>
          <p:nvSpPr>
            <p:cNvPr id="211" name="Google Shape;211;p17"/>
            <p:cNvSpPr/>
            <p:nvPr/>
          </p:nvSpPr>
          <p:spPr>
            <a:xfrm>
              <a:off x="4414697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4553762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4692827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4831892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4970957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5110022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5249087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5388152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5527217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5666282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5805347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5944412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6083477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6222542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6361607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6500672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6639737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6778802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6917867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7056932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7195997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7335062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7474127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7613192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7752257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7891322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8030387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8169452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8308517" y="2491740"/>
              <a:ext cx="57150" cy="5715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0" name="Google Shape;24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4859" y="523401"/>
            <a:ext cx="293565" cy="29356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7"/>
          <p:cNvSpPr/>
          <p:nvPr/>
        </p:nvSpPr>
        <p:spPr>
          <a:xfrm>
            <a:off x="12397643" y="0"/>
            <a:ext cx="914400" cy="914400"/>
          </a:xfrm>
          <a:prstGeom prst="rect">
            <a:avLst/>
          </a:prstGeom>
          <a:solidFill>
            <a:srgbClr val="3530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7"/>
          <p:cNvSpPr/>
          <p:nvPr/>
        </p:nvSpPr>
        <p:spPr>
          <a:xfrm>
            <a:off x="12397643" y="1139455"/>
            <a:ext cx="914400" cy="914400"/>
          </a:xfrm>
          <a:prstGeom prst="rect">
            <a:avLst/>
          </a:prstGeom>
          <a:solidFill>
            <a:srgbClr val="BF46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7"/>
          <p:cNvSpPr/>
          <p:nvPr/>
        </p:nvSpPr>
        <p:spPr>
          <a:xfrm>
            <a:off x="12397643" y="2278910"/>
            <a:ext cx="914400" cy="914400"/>
          </a:xfrm>
          <a:prstGeom prst="rect">
            <a:avLst/>
          </a:prstGeom>
          <a:solidFill>
            <a:srgbClr val="49B6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7"/>
          <p:cNvSpPr/>
          <p:nvPr/>
        </p:nvSpPr>
        <p:spPr>
          <a:xfrm>
            <a:off x="12397643" y="3418365"/>
            <a:ext cx="914400" cy="914400"/>
          </a:xfrm>
          <a:prstGeom prst="rect">
            <a:avLst/>
          </a:prstGeom>
          <a:solidFill>
            <a:srgbClr val="EDC6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7"/>
          <p:cNvSpPr/>
          <p:nvPr/>
        </p:nvSpPr>
        <p:spPr>
          <a:xfrm>
            <a:off x="12397643" y="5697276"/>
            <a:ext cx="914400" cy="914400"/>
          </a:xfrm>
          <a:prstGeom prst="rect">
            <a:avLst/>
          </a:prstGeom>
          <a:solidFill>
            <a:srgbClr val="F1D9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7"/>
          <p:cNvSpPr/>
          <p:nvPr/>
        </p:nvSpPr>
        <p:spPr>
          <a:xfrm>
            <a:off x="12397643" y="4557820"/>
            <a:ext cx="914400" cy="914400"/>
          </a:xfrm>
          <a:prstGeom prst="rect">
            <a:avLst/>
          </a:prstGeom>
          <a:solidFill>
            <a:srgbClr val="817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Arial"/>
                <a:ea typeface="Arial"/>
                <a:cs typeface="Arial"/>
                <a:sym typeface="Arial"/>
              </a:rPr>
              <a:t>5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7"/>
          <p:cNvSpPr txBox="1"/>
          <p:nvPr/>
        </p:nvSpPr>
        <p:spPr>
          <a:xfrm>
            <a:off x="1298944" y="233358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endParaRPr sz="2800" b="0" i="0" u="none" strike="noStrike" cap="none">
              <a:solidFill>
                <a:srgbClr val="52525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AA00682-CF48-4864-BC0A-258517BFCABB}"/>
              </a:ext>
            </a:extLst>
          </p:cNvPr>
          <p:cNvGrpSpPr/>
          <p:nvPr/>
        </p:nvGrpSpPr>
        <p:grpSpPr>
          <a:xfrm>
            <a:off x="377456" y="2278910"/>
            <a:ext cx="11498739" cy="4302495"/>
            <a:chOff x="377456" y="2278910"/>
            <a:chExt cx="11498739" cy="4302495"/>
          </a:xfrm>
        </p:grpSpPr>
        <p:pic>
          <p:nvPicPr>
            <p:cNvPr id="251" name="Google Shape;251;p17"/>
            <p:cNvPicPr preferRelativeResize="0"/>
            <p:nvPr/>
          </p:nvPicPr>
          <p:blipFill rotWithShape="1">
            <a:blip r:embed="rId4">
              <a:alphaModFix/>
            </a:blip>
            <a:srcRect l="32867" t="14031" r="33098" b="28248"/>
            <a:stretch/>
          </p:blipFill>
          <p:spPr>
            <a:xfrm>
              <a:off x="377456" y="3193310"/>
              <a:ext cx="926400" cy="159466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ABBF63CD-36A2-4438-B4E6-92E7FCED4BB9}"/>
                </a:ext>
              </a:extLst>
            </p:cNvPr>
            <p:cNvGrpSpPr/>
            <p:nvPr/>
          </p:nvGrpSpPr>
          <p:grpSpPr>
            <a:xfrm>
              <a:off x="1498757" y="2278910"/>
              <a:ext cx="10377438" cy="4302495"/>
              <a:chOff x="1498757" y="2278910"/>
              <a:chExt cx="10377438" cy="4302495"/>
            </a:xfrm>
          </p:grpSpPr>
          <p:cxnSp>
            <p:nvCxnSpPr>
              <p:cNvPr id="78" name="Google Shape;254;p17">
                <a:extLst>
                  <a:ext uri="{FF2B5EF4-FFF2-40B4-BE49-F238E27FC236}">
                    <a16:creationId xmlns:a16="http://schemas.microsoft.com/office/drawing/2014/main" id="{B8A1A4D9-202D-4278-B2D1-EAEE2FF2EFAD}"/>
                  </a:ext>
                </a:extLst>
              </p:cNvPr>
              <p:cNvCxnSpPr/>
              <p:nvPr/>
            </p:nvCxnSpPr>
            <p:spPr>
              <a:xfrm>
                <a:off x="1498757" y="3990642"/>
                <a:ext cx="926400" cy="0"/>
              </a:xfrm>
              <a:prstGeom prst="straightConnector1">
                <a:avLst/>
              </a:prstGeom>
              <a:noFill/>
              <a:ln w="50800" cap="flat" cmpd="sng">
                <a:solidFill>
                  <a:srgbClr val="FFC00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pic>
            <p:nvPicPr>
              <p:cNvPr id="83" name="Google Shape;167;p15">
                <a:extLst>
                  <a:ext uri="{FF2B5EF4-FFF2-40B4-BE49-F238E27FC236}">
                    <a16:creationId xmlns:a16="http://schemas.microsoft.com/office/drawing/2014/main" id="{BC850AE4-B560-471C-BDEA-548AAD97CD45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719079" y="3281410"/>
                <a:ext cx="1418464" cy="1418464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84" name="Google Shape;254;p17">
                <a:extLst>
                  <a:ext uri="{FF2B5EF4-FFF2-40B4-BE49-F238E27FC236}">
                    <a16:creationId xmlns:a16="http://schemas.microsoft.com/office/drawing/2014/main" id="{A5852402-73B2-4C1A-B6F4-206588518AF2}"/>
                  </a:ext>
                </a:extLst>
              </p:cNvPr>
              <p:cNvCxnSpPr/>
              <p:nvPr/>
            </p:nvCxnSpPr>
            <p:spPr>
              <a:xfrm>
                <a:off x="4506679" y="3990642"/>
                <a:ext cx="926400" cy="0"/>
              </a:xfrm>
              <a:prstGeom prst="straightConnector1">
                <a:avLst/>
              </a:prstGeom>
              <a:noFill/>
              <a:ln w="50800" cap="flat" cmpd="sng">
                <a:solidFill>
                  <a:srgbClr val="FFC00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pic>
            <p:nvPicPr>
              <p:cNvPr id="85" name="Google Shape;168;p15">
                <a:extLst>
                  <a:ext uri="{FF2B5EF4-FFF2-40B4-BE49-F238E27FC236}">
                    <a16:creationId xmlns:a16="http://schemas.microsoft.com/office/drawing/2014/main" id="{F5B4F8D7-80C9-4FE3-8901-BF2DF5A4F8D7}"/>
                  </a:ext>
                </a:extLst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 l="14351" r="16089" b="15259"/>
              <a:stretch/>
            </p:blipFill>
            <p:spPr>
              <a:xfrm>
                <a:off x="5693779" y="3239798"/>
                <a:ext cx="1198498" cy="14600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170" name="Picture 2" descr="https://lh3.googleusercontent.com/vfTUe0205gK5o1Vb_LFG8FmEXo3EM348XBMe8sdWn2fZ0ilFQ1fWXGg0i5cbAsZGTKkvfNu4PecShdxmqIxtTuQPNF39vjnK6PGx-2DA15SeGAd2QTxksLwY7MasdqJgdg7osZe-">
                <a:extLst>
                  <a:ext uri="{FF2B5EF4-FFF2-40B4-BE49-F238E27FC236}">
                    <a16:creationId xmlns:a16="http://schemas.microsoft.com/office/drawing/2014/main" id="{216C5978-5AAE-4554-811E-0E3795E830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14560" y="2736110"/>
                <a:ext cx="4361635" cy="24706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06CACF00-69BF-478F-97E8-5296CF5CCC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59887" y="2278910"/>
                <a:ext cx="28575" cy="4302495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AF37999-C48A-45FF-B7F6-BDC43952E675}"/>
                  </a:ext>
                </a:extLst>
              </p:cNvPr>
              <p:cNvSpPr txBox="1"/>
              <p:nvPr/>
            </p:nvSpPr>
            <p:spPr>
              <a:xfrm>
                <a:off x="8636598" y="5313416"/>
                <a:ext cx="2117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00" dirty="0"/>
                  <a:t>&lt;</a:t>
                </a:r>
                <a:r>
                  <a:rPr lang="ko-KR" altLang="en-US" sz="1800" dirty="0"/>
                  <a:t>실행화면</a:t>
                </a:r>
                <a:r>
                  <a:rPr lang="en-US" altLang="ko-KR" sz="1800" dirty="0"/>
                  <a:t>&gt;</a:t>
                </a:r>
                <a:endParaRPr lang="ko-KR" altLang="en-US" sz="1800" dirty="0"/>
              </a:p>
            </p:txBody>
          </p:sp>
        </p:grpSp>
      </p:grpSp>
      <p:sp>
        <p:nvSpPr>
          <p:cNvPr id="91" name="Google Shape;302;p18">
            <a:extLst>
              <a:ext uri="{FF2B5EF4-FFF2-40B4-BE49-F238E27FC236}">
                <a16:creationId xmlns:a16="http://schemas.microsoft.com/office/drawing/2014/main" id="{F7DA1720-FCA3-48BE-9073-4FCDC621AE88}"/>
              </a:ext>
            </a:extLst>
          </p:cNvPr>
          <p:cNvSpPr txBox="1"/>
          <p:nvPr/>
        </p:nvSpPr>
        <p:spPr>
          <a:xfrm>
            <a:off x="3693348" y="1687888"/>
            <a:ext cx="4879923" cy="345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Google speech-to-Text API TEST</a:t>
            </a:r>
            <a:endParaRPr sz="24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9"/>
          <p:cNvSpPr txBox="1"/>
          <p:nvPr/>
        </p:nvSpPr>
        <p:spPr>
          <a:xfrm>
            <a:off x="5238201" y="1057562"/>
            <a:ext cx="1720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i="0" u="none" strike="noStrike" cap="non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수행 내용</a:t>
            </a:r>
            <a:endParaRPr/>
          </a:p>
        </p:txBody>
      </p:sp>
      <p:sp>
        <p:nvSpPr>
          <p:cNvPr id="310" name="Google Shape;310;p19"/>
          <p:cNvSpPr/>
          <p:nvPr/>
        </p:nvSpPr>
        <p:spPr>
          <a:xfrm>
            <a:off x="5816841" y="437386"/>
            <a:ext cx="563100" cy="485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2AE2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1" name="Google Shape;311;p19"/>
          <p:cNvGrpSpPr/>
          <p:nvPr/>
        </p:nvGrpSpPr>
        <p:grpSpPr>
          <a:xfrm>
            <a:off x="4135489" y="1637801"/>
            <a:ext cx="3951120" cy="57300"/>
            <a:chOff x="4414697" y="2491740"/>
            <a:chExt cx="3951120" cy="57300"/>
          </a:xfrm>
        </p:grpSpPr>
        <p:sp>
          <p:nvSpPr>
            <p:cNvPr id="312" name="Google Shape;312;p19"/>
            <p:cNvSpPr/>
            <p:nvPr/>
          </p:nvSpPr>
          <p:spPr>
            <a:xfrm>
              <a:off x="441469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455376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469282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483189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497095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511002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524908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538815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552721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566628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580534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594441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608347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622254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636160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650067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663973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677880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9"/>
            <p:cNvSpPr/>
            <p:nvPr/>
          </p:nvSpPr>
          <p:spPr>
            <a:xfrm>
              <a:off x="691786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9"/>
            <p:cNvSpPr/>
            <p:nvPr/>
          </p:nvSpPr>
          <p:spPr>
            <a:xfrm>
              <a:off x="705693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9"/>
            <p:cNvSpPr/>
            <p:nvPr/>
          </p:nvSpPr>
          <p:spPr>
            <a:xfrm>
              <a:off x="719599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9"/>
            <p:cNvSpPr/>
            <p:nvPr/>
          </p:nvSpPr>
          <p:spPr>
            <a:xfrm>
              <a:off x="733506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9"/>
            <p:cNvSpPr/>
            <p:nvPr/>
          </p:nvSpPr>
          <p:spPr>
            <a:xfrm>
              <a:off x="747412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9"/>
            <p:cNvSpPr/>
            <p:nvPr/>
          </p:nvSpPr>
          <p:spPr>
            <a:xfrm>
              <a:off x="761319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775225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9"/>
            <p:cNvSpPr/>
            <p:nvPr/>
          </p:nvSpPr>
          <p:spPr>
            <a:xfrm>
              <a:off x="789132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803038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816945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830851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41" name="Google Shape;34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4859" y="523401"/>
            <a:ext cx="293565" cy="29356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9"/>
          <p:cNvSpPr/>
          <p:nvPr/>
        </p:nvSpPr>
        <p:spPr>
          <a:xfrm>
            <a:off x="12397643" y="0"/>
            <a:ext cx="914400" cy="914400"/>
          </a:xfrm>
          <a:prstGeom prst="rect">
            <a:avLst/>
          </a:prstGeom>
          <a:solidFill>
            <a:srgbClr val="3530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9"/>
          <p:cNvSpPr/>
          <p:nvPr/>
        </p:nvSpPr>
        <p:spPr>
          <a:xfrm>
            <a:off x="12397643" y="1139455"/>
            <a:ext cx="914400" cy="914400"/>
          </a:xfrm>
          <a:prstGeom prst="rect">
            <a:avLst/>
          </a:prstGeom>
          <a:solidFill>
            <a:srgbClr val="BF46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9"/>
          <p:cNvSpPr/>
          <p:nvPr/>
        </p:nvSpPr>
        <p:spPr>
          <a:xfrm>
            <a:off x="12397643" y="2278910"/>
            <a:ext cx="914400" cy="914400"/>
          </a:xfrm>
          <a:prstGeom prst="rect">
            <a:avLst/>
          </a:prstGeom>
          <a:solidFill>
            <a:srgbClr val="49B6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12397643" y="3418365"/>
            <a:ext cx="914400" cy="914400"/>
          </a:xfrm>
          <a:prstGeom prst="rect">
            <a:avLst/>
          </a:prstGeom>
          <a:solidFill>
            <a:srgbClr val="EDC6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9"/>
          <p:cNvSpPr/>
          <p:nvPr/>
        </p:nvSpPr>
        <p:spPr>
          <a:xfrm>
            <a:off x="12397643" y="5697276"/>
            <a:ext cx="914400" cy="914400"/>
          </a:xfrm>
          <a:prstGeom prst="rect">
            <a:avLst/>
          </a:prstGeom>
          <a:solidFill>
            <a:srgbClr val="F1D9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9"/>
          <p:cNvSpPr/>
          <p:nvPr/>
        </p:nvSpPr>
        <p:spPr>
          <a:xfrm>
            <a:off x="12397643" y="4557820"/>
            <a:ext cx="914400" cy="914400"/>
          </a:xfrm>
          <a:prstGeom prst="rect">
            <a:avLst/>
          </a:prstGeom>
          <a:solidFill>
            <a:srgbClr val="817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F9DA7E-0D88-44AF-B14A-EBE1A7ED0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335577" y="1767482"/>
            <a:ext cx="5101384" cy="814902"/>
          </a:xfrm>
        </p:spPr>
        <p:txBody>
          <a:bodyPr/>
          <a:lstStyle/>
          <a:p>
            <a:pPr algn="ctr"/>
            <a:r>
              <a:rPr lang="en-US" altLang="ko-KR" sz="2000" dirty="0"/>
              <a:t>&lt;TF-IDF&gt;</a:t>
            </a:r>
            <a:endParaRPr lang="ko-KR" altLang="en-US" sz="200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BD624A6-AD30-4188-9AD5-C1FAA548B4E8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1517648" y="1869774"/>
            <a:ext cx="4482986" cy="712609"/>
          </a:xfrm>
        </p:spPr>
        <p:txBody>
          <a:bodyPr/>
          <a:lstStyle/>
          <a:p>
            <a:pPr algn="ctr"/>
            <a:r>
              <a:rPr lang="en-US" altLang="ko-KR" sz="2000" dirty="0"/>
              <a:t>&lt;TextRank </a:t>
            </a:r>
            <a:r>
              <a:rPr lang="ko-KR" altLang="en-US" sz="2000" dirty="0"/>
              <a:t>알고리즘</a:t>
            </a:r>
            <a:r>
              <a:rPr lang="en-US" altLang="ko-KR" sz="2000" dirty="0"/>
              <a:t>&gt;</a:t>
            </a:r>
            <a:endParaRPr lang="ko-KR" altLang="en-US" sz="2000" dirty="0"/>
          </a:p>
        </p:txBody>
      </p:sp>
      <p:sp>
        <p:nvSpPr>
          <p:cNvPr id="348" name="Google Shape;34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Arial"/>
                <a:ea typeface="Arial"/>
                <a:cs typeface="Arial"/>
                <a:sym typeface="Arial"/>
              </a:rPr>
              <a:t>6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5108944" y="1702555"/>
            <a:ext cx="2191229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Malgun Gothic"/>
                <a:ea typeface="Malgun Gothic"/>
                <a:cs typeface="Malgun Gothic"/>
                <a:sym typeface="Malgun Gothic"/>
              </a:rPr>
              <a:t>요약 알고리즘</a:t>
            </a:r>
            <a:endParaRPr sz="2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E040870-16E7-48BC-906F-3783E7CF4A3D}"/>
              </a:ext>
            </a:extLst>
          </p:cNvPr>
          <p:cNvGrpSpPr/>
          <p:nvPr/>
        </p:nvGrpSpPr>
        <p:grpSpPr>
          <a:xfrm>
            <a:off x="3027525" y="4773934"/>
            <a:ext cx="2071176" cy="1764978"/>
            <a:chOff x="3020604" y="4928037"/>
            <a:chExt cx="2050436" cy="1747304"/>
          </a:xfrm>
        </p:grpSpPr>
        <p:pic>
          <p:nvPicPr>
            <p:cNvPr id="53" name="Google Shape;169;p15">
              <a:extLst>
                <a:ext uri="{FF2B5EF4-FFF2-40B4-BE49-F238E27FC236}">
                  <a16:creationId xmlns:a16="http://schemas.microsoft.com/office/drawing/2014/main" id="{03DF8FBE-B39D-4E75-BAF7-52868700C288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19467" t="13187" r="19779" b="28375"/>
            <a:stretch/>
          </p:blipFill>
          <p:spPr>
            <a:xfrm>
              <a:off x="3118697" y="4928037"/>
              <a:ext cx="1442697" cy="13877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Google Shape;179;p15">
              <a:extLst>
                <a:ext uri="{FF2B5EF4-FFF2-40B4-BE49-F238E27FC236}">
                  <a16:creationId xmlns:a16="http://schemas.microsoft.com/office/drawing/2014/main" id="{ACE237EB-C5CB-45FE-9978-6FF9AB39A8A7}"/>
                </a:ext>
              </a:extLst>
            </p:cNvPr>
            <p:cNvSpPr txBox="1"/>
            <p:nvPr/>
          </p:nvSpPr>
          <p:spPr>
            <a:xfrm>
              <a:off x="3020604" y="6311026"/>
              <a:ext cx="2050436" cy="3643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요약된 텍스트</a:t>
              </a:r>
              <a:endParaRPr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C085C0E-31D1-46F0-B7DB-8C416540BD04}"/>
              </a:ext>
            </a:extLst>
          </p:cNvPr>
          <p:cNvGrpSpPr/>
          <p:nvPr/>
        </p:nvGrpSpPr>
        <p:grpSpPr>
          <a:xfrm>
            <a:off x="789485" y="2577411"/>
            <a:ext cx="1114016" cy="2067750"/>
            <a:chOff x="2997548" y="2605476"/>
            <a:chExt cx="1004941" cy="1865293"/>
          </a:xfrm>
        </p:grpSpPr>
        <p:cxnSp>
          <p:nvCxnSpPr>
            <p:cNvPr id="50" name="Google Shape;250;p17">
              <a:extLst>
                <a:ext uri="{FF2B5EF4-FFF2-40B4-BE49-F238E27FC236}">
                  <a16:creationId xmlns:a16="http://schemas.microsoft.com/office/drawing/2014/main" id="{78AF55B4-4E3B-4D6E-A183-06235BFEB5D3}"/>
                </a:ext>
              </a:extLst>
            </p:cNvPr>
            <p:cNvCxnSpPr>
              <a:cxnSpLocks/>
            </p:cNvCxnSpPr>
            <p:nvPr/>
          </p:nvCxnSpPr>
          <p:spPr>
            <a:xfrm>
              <a:off x="3440982" y="4011494"/>
              <a:ext cx="0" cy="459275"/>
            </a:xfrm>
            <a:prstGeom prst="straightConnector1">
              <a:avLst/>
            </a:prstGeom>
            <a:noFill/>
            <a:ln w="50800" cap="flat" cmpd="sng">
              <a:solidFill>
                <a:schemeClr val="bg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0A42A2D6-F99B-452F-97FB-866DBF148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97548" y="2605476"/>
              <a:ext cx="1004941" cy="1306954"/>
            </a:xfrm>
            <a:prstGeom prst="rect">
              <a:avLst/>
            </a:prstGeom>
          </p:spPr>
        </p:pic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4B6B2CF-6573-4344-B036-4A9F1F1ED053}"/>
              </a:ext>
            </a:extLst>
          </p:cNvPr>
          <p:cNvGrpSpPr/>
          <p:nvPr/>
        </p:nvGrpSpPr>
        <p:grpSpPr>
          <a:xfrm>
            <a:off x="617642" y="4983879"/>
            <a:ext cx="1364009" cy="1426794"/>
            <a:chOff x="6890005" y="2314715"/>
            <a:chExt cx="1656998" cy="1733269"/>
          </a:xfrm>
        </p:grpSpPr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B519DA14-8160-435C-BB4A-318B75747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34693" y="2314715"/>
              <a:ext cx="1367622" cy="1363440"/>
            </a:xfrm>
            <a:prstGeom prst="rect">
              <a:avLst/>
            </a:prstGeom>
          </p:spPr>
        </p:pic>
        <p:sp>
          <p:nvSpPr>
            <p:cNvPr id="61" name="Google Shape;179;p15">
              <a:extLst>
                <a:ext uri="{FF2B5EF4-FFF2-40B4-BE49-F238E27FC236}">
                  <a16:creationId xmlns:a16="http://schemas.microsoft.com/office/drawing/2014/main" id="{FA38B332-BA7E-4371-8C22-BA57A3AEF6B7}"/>
                </a:ext>
              </a:extLst>
            </p:cNvPr>
            <p:cNvSpPr txBox="1"/>
            <p:nvPr/>
          </p:nvSpPr>
          <p:spPr>
            <a:xfrm>
              <a:off x="6890005" y="3703146"/>
              <a:ext cx="1656998" cy="3448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spc="-150" dirty="0">
                  <a:solidFill>
                    <a:schemeClr val="dk1"/>
                  </a:solidFill>
                </a:rPr>
                <a:t>matrix</a:t>
              </a:r>
              <a:endParaRPr spc="-150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5D0C33B-D8A3-4280-9323-CA8B504B1CF1}"/>
              </a:ext>
            </a:extLst>
          </p:cNvPr>
          <p:cNvGrpSpPr/>
          <p:nvPr/>
        </p:nvGrpSpPr>
        <p:grpSpPr>
          <a:xfrm>
            <a:off x="3183643" y="2646770"/>
            <a:ext cx="1318749" cy="1379450"/>
            <a:chOff x="3026023" y="2453132"/>
            <a:chExt cx="1638879" cy="1714316"/>
          </a:xfrm>
        </p:grpSpPr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CBA959D5-C717-4933-950E-F45199993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69129" y="2453132"/>
              <a:ext cx="1352667" cy="1348531"/>
            </a:xfrm>
            <a:prstGeom prst="rect">
              <a:avLst/>
            </a:prstGeom>
          </p:spPr>
        </p:pic>
        <p:sp>
          <p:nvSpPr>
            <p:cNvPr id="64" name="Google Shape;179;p15">
              <a:extLst>
                <a:ext uri="{FF2B5EF4-FFF2-40B4-BE49-F238E27FC236}">
                  <a16:creationId xmlns:a16="http://schemas.microsoft.com/office/drawing/2014/main" id="{4BCDA3D5-B5C2-40EF-BF6E-CF965B49A935}"/>
                </a:ext>
              </a:extLst>
            </p:cNvPr>
            <p:cNvSpPr txBox="1"/>
            <p:nvPr/>
          </p:nvSpPr>
          <p:spPr>
            <a:xfrm>
              <a:off x="3026023" y="3826381"/>
              <a:ext cx="1638879" cy="3410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spc="-150" dirty="0">
                  <a:solidFill>
                    <a:schemeClr val="dk1"/>
                  </a:solidFill>
                </a:rPr>
                <a:t>matrix</a:t>
              </a:r>
              <a:endParaRPr spc="-150" dirty="0"/>
            </a:p>
          </p:txBody>
        </p:sp>
      </p:grpSp>
      <p:cxnSp>
        <p:nvCxnSpPr>
          <p:cNvPr id="74" name="Google Shape;250;p17">
            <a:extLst>
              <a:ext uri="{FF2B5EF4-FFF2-40B4-BE49-F238E27FC236}">
                <a16:creationId xmlns:a16="http://schemas.microsoft.com/office/drawing/2014/main" id="{32419D71-1AE1-44C5-83F8-7E9E50ED18F8}"/>
              </a:ext>
            </a:extLst>
          </p:cNvPr>
          <p:cNvCxnSpPr>
            <a:cxnSpLocks/>
          </p:cNvCxnSpPr>
          <p:nvPr/>
        </p:nvCxnSpPr>
        <p:spPr>
          <a:xfrm>
            <a:off x="3855807" y="4136037"/>
            <a:ext cx="0" cy="509124"/>
          </a:xfrm>
          <a:prstGeom prst="straightConnector1">
            <a:avLst/>
          </a:prstGeom>
          <a:noFill/>
          <a:ln w="50800" cap="flat" cmpd="sng">
            <a:solidFill>
              <a:schemeClr val="bg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974363E9-470D-41B3-8793-F2C773C5370F}"/>
              </a:ext>
            </a:extLst>
          </p:cNvPr>
          <p:cNvCxnSpPr>
            <a:cxnSpLocks/>
          </p:cNvCxnSpPr>
          <p:nvPr/>
        </p:nvCxnSpPr>
        <p:spPr>
          <a:xfrm>
            <a:off x="5739959" y="2278910"/>
            <a:ext cx="28575" cy="430249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https://lh5.googleusercontent.com/vfQvE17yg0ihIKs_J8hKqJalG5etLToMjyzu5ez1Qz5IzUJHYPUcLWQd1zIC6RygPmBLiUpE4deoGvCz2SRiGjBuiQ31PAfybJAWRHCNMXqsh-44654qkaN51lWBDKkIMxY5nZB2">
            <a:extLst>
              <a:ext uri="{FF2B5EF4-FFF2-40B4-BE49-F238E27FC236}">
                <a16:creationId xmlns:a16="http://schemas.microsoft.com/office/drawing/2014/main" id="{7F3AC93D-210B-428C-AC55-B13BDA736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114" y="2469742"/>
            <a:ext cx="5377545" cy="283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FAE3AFFD-DB1C-4258-BD9D-21B8D5316B85}"/>
              </a:ext>
            </a:extLst>
          </p:cNvPr>
          <p:cNvSpPr txBox="1"/>
          <p:nvPr/>
        </p:nvSpPr>
        <p:spPr>
          <a:xfrm>
            <a:off x="7880107" y="5327944"/>
            <a:ext cx="211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/>
              <a:t>&lt;</a:t>
            </a:r>
            <a:r>
              <a:rPr lang="ko-KR" altLang="en-US" sz="1800" dirty="0"/>
              <a:t>실행화면</a:t>
            </a:r>
            <a:r>
              <a:rPr lang="en-US" altLang="ko-KR" sz="1800" dirty="0"/>
              <a:t>&gt;</a:t>
            </a:r>
            <a:endParaRPr lang="ko-KR" alt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9"/>
          <p:cNvSpPr txBox="1"/>
          <p:nvPr/>
        </p:nvSpPr>
        <p:spPr>
          <a:xfrm>
            <a:off x="5238201" y="1057562"/>
            <a:ext cx="1720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i="0" u="none" strike="noStrike" cap="non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수행 내용</a:t>
            </a:r>
            <a:endParaRPr/>
          </a:p>
        </p:txBody>
      </p:sp>
      <p:sp>
        <p:nvSpPr>
          <p:cNvPr id="310" name="Google Shape;310;p19"/>
          <p:cNvSpPr/>
          <p:nvPr/>
        </p:nvSpPr>
        <p:spPr>
          <a:xfrm>
            <a:off x="5816841" y="437386"/>
            <a:ext cx="563100" cy="485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2AE2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1" name="Google Shape;311;p19"/>
          <p:cNvGrpSpPr/>
          <p:nvPr/>
        </p:nvGrpSpPr>
        <p:grpSpPr>
          <a:xfrm>
            <a:off x="4135489" y="1637801"/>
            <a:ext cx="3951120" cy="57300"/>
            <a:chOff x="4414697" y="2491740"/>
            <a:chExt cx="3951120" cy="57300"/>
          </a:xfrm>
        </p:grpSpPr>
        <p:sp>
          <p:nvSpPr>
            <p:cNvPr id="312" name="Google Shape;312;p19"/>
            <p:cNvSpPr/>
            <p:nvPr/>
          </p:nvSpPr>
          <p:spPr>
            <a:xfrm>
              <a:off x="441469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455376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469282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483189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497095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511002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524908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538815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552721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566628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580534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594441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608347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622254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636160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650067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663973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677880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9"/>
            <p:cNvSpPr/>
            <p:nvPr/>
          </p:nvSpPr>
          <p:spPr>
            <a:xfrm>
              <a:off x="691786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9"/>
            <p:cNvSpPr/>
            <p:nvPr/>
          </p:nvSpPr>
          <p:spPr>
            <a:xfrm>
              <a:off x="705693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9"/>
            <p:cNvSpPr/>
            <p:nvPr/>
          </p:nvSpPr>
          <p:spPr>
            <a:xfrm>
              <a:off x="719599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9"/>
            <p:cNvSpPr/>
            <p:nvPr/>
          </p:nvSpPr>
          <p:spPr>
            <a:xfrm>
              <a:off x="733506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9"/>
            <p:cNvSpPr/>
            <p:nvPr/>
          </p:nvSpPr>
          <p:spPr>
            <a:xfrm>
              <a:off x="747412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9"/>
            <p:cNvSpPr/>
            <p:nvPr/>
          </p:nvSpPr>
          <p:spPr>
            <a:xfrm>
              <a:off x="761319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775225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9"/>
            <p:cNvSpPr/>
            <p:nvPr/>
          </p:nvSpPr>
          <p:spPr>
            <a:xfrm>
              <a:off x="789132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803038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816945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830851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41" name="Google Shape;34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4859" y="523401"/>
            <a:ext cx="293565" cy="29356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9"/>
          <p:cNvSpPr/>
          <p:nvPr/>
        </p:nvSpPr>
        <p:spPr>
          <a:xfrm>
            <a:off x="12397643" y="0"/>
            <a:ext cx="914400" cy="914400"/>
          </a:xfrm>
          <a:prstGeom prst="rect">
            <a:avLst/>
          </a:prstGeom>
          <a:solidFill>
            <a:srgbClr val="3530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9"/>
          <p:cNvSpPr/>
          <p:nvPr/>
        </p:nvSpPr>
        <p:spPr>
          <a:xfrm>
            <a:off x="12397643" y="1139455"/>
            <a:ext cx="914400" cy="914400"/>
          </a:xfrm>
          <a:prstGeom prst="rect">
            <a:avLst/>
          </a:prstGeom>
          <a:solidFill>
            <a:srgbClr val="BF46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9"/>
          <p:cNvSpPr/>
          <p:nvPr/>
        </p:nvSpPr>
        <p:spPr>
          <a:xfrm>
            <a:off x="12397643" y="2278910"/>
            <a:ext cx="914400" cy="914400"/>
          </a:xfrm>
          <a:prstGeom prst="rect">
            <a:avLst/>
          </a:prstGeom>
          <a:solidFill>
            <a:srgbClr val="49B6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12397643" y="3418365"/>
            <a:ext cx="914400" cy="914400"/>
          </a:xfrm>
          <a:prstGeom prst="rect">
            <a:avLst/>
          </a:prstGeom>
          <a:solidFill>
            <a:srgbClr val="EDC6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9"/>
          <p:cNvSpPr/>
          <p:nvPr/>
        </p:nvSpPr>
        <p:spPr>
          <a:xfrm>
            <a:off x="12397643" y="5697276"/>
            <a:ext cx="914400" cy="914400"/>
          </a:xfrm>
          <a:prstGeom prst="rect">
            <a:avLst/>
          </a:prstGeom>
          <a:solidFill>
            <a:srgbClr val="F1D9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9"/>
          <p:cNvSpPr/>
          <p:nvPr/>
        </p:nvSpPr>
        <p:spPr>
          <a:xfrm>
            <a:off x="12397643" y="4557820"/>
            <a:ext cx="914400" cy="914400"/>
          </a:xfrm>
          <a:prstGeom prst="rect">
            <a:avLst/>
          </a:prstGeom>
          <a:solidFill>
            <a:srgbClr val="817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Arial"/>
                <a:ea typeface="Arial"/>
                <a:cs typeface="Arial"/>
                <a:sym typeface="Arial"/>
              </a:rPr>
              <a:t>7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4998529" y="1702555"/>
            <a:ext cx="2191229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Malgun Gothic"/>
                <a:ea typeface="Malgun Gothic"/>
                <a:cs typeface="Malgun Gothic"/>
                <a:sym typeface="Malgun Gothic"/>
              </a:rPr>
              <a:t>웹 </a:t>
            </a:r>
            <a:r>
              <a:rPr lang="en-US" altLang="ko-KR" sz="2000" dirty="0">
                <a:latin typeface="Malgun Gothic"/>
                <a:ea typeface="Malgun Gothic"/>
                <a:cs typeface="Malgun Gothic"/>
                <a:sym typeface="Malgun Gothic"/>
              </a:rPr>
              <a:t>UI</a:t>
            </a:r>
            <a:r>
              <a:rPr lang="ko-KR" altLang="en-US" sz="2000" dirty="0">
                <a:latin typeface="Malgun Gothic"/>
                <a:ea typeface="Malgun Gothic"/>
                <a:cs typeface="Malgun Gothic"/>
                <a:sym typeface="Malgun Gothic"/>
              </a:rPr>
              <a:t>구현</a:t>
            </a:r>
            <a:endParaRPr sz="2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266" name="Picture 2" descr="https://lh3.googleusercontent.com/PUnSHwbJjPd1L7IxRuXNJVZIL7RHz5-RwjNbshFciivP1uOm7XWTTefVUfFNbvFJpYBF1bfDtJCmXmJeX1JDzQAQw2x0eTEkDh14AZkfs32bTt8-JDoYh55NFCFz47kakbxCKn_4">
            <a:extLst>
              <a:ext uri="{FF2B5EF4-FFF2-40B4-BE49-F238E27FC236}">
                <a16:creationId xmlns:a16="http://schemas.microsoft.com/office/drawing/2014/main" id="{0E085EDF-7291-46FA-A0B9-75B52E78E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210" y="2402764"/>
            <a:ext cx="5368978" cy="415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821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9"/>
          <p:cNvSpPr txBox="1"/>
          <p:nvPr/>
        </p:nvSpPr>
        <p:spPr>
          <a:xfrm>
            <a:off x="5238201" y="1057562"/>
            <a:ext cx="1720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i="0" u="none" strike="noStrike" cap="non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수행 내용</a:t>
            </a:r>
            <a:endParaRPr/>
          </a:p>
        </p:txBody>
      </p:sp>
      <p:sp>
        <p:nvSpPr>
          <p:cNvPr id="310" name="Google Shape;310;p19"/>
          <p:cNvSpPr/>
          <p:nvPr/>
        </p:nvSpPr>
        <p:spPr>
          <a:xfrm>
            <a:off x="5816841" y="437386"/>
            <a:ext cx="563100" cy="485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2AE2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1" name="Google Shape;311;p19"/>
          <p:cNvGrpSpPr/>
          <p:nvPr/>
        </p:nvGrpSpPr>
        <p:grpSpPr>
          <a:xfrm>
            <a:off x="4135489" y="1637801"/>
            <a:ext cx="3951120" cy="57300"/>
            <a:chOff x="4414697" y="2491740"/>
            <a:chExt cx="3951120" cy="57300"/>
          </a:xfrm>
        </p:grpSpPr>
        <p:sp>
          <p:nvSpPr>
            <p:cNvPr id="312" name="Google Shape;312;p19"/>
            <p:cNvSpPr/>
            <p:nvPr/>
          </p:nvSpPr>
          <p:spPr>
            <a:xfrm>
              <a:off x="441469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455376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469282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483189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497095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511002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524908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538815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552721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566628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580534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594441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608347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622254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636160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650067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663973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677880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9"/>
            <p:cNvSpPr/>
            <p:nvPr/>
          </p:nvSpPr>
          <p:spPr>
            <a:xfrm>
              <a:off x="691786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9"/>
            <p:cNvSpPr/>
            <p:nvPr/>
          </p:nvSpPr>
          <p:spPr>
            <a:xfrm>
              <a:off x="705693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9"/>
            <p:cNvSpPr/>
            <p:nvPr/>
          </p:nvSpPr>
          <p:spPr>
            <a:xfrm>
              <a:off x="719599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9"/>
            <p:cNvSpPr/>
            <p:nvPr/>
          </p:nvSpPr>
          <p:spPr>
            <a:xfrm>
              <a:off x="733506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9"/>
            <p:cNvSpPr/>
            <p:nvPr/>
          </p:nvSpPr>
          <p:spPr>
            <a:xfrm>
              <a:off x="747412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9"/>
            <p:cNvSpPr/>
            <p:nvPr/>
          </p:nvSpPr>
          <p:spPr>
            <a:xfrm>
              <a:off x="761319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775225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9"/>
            <p:cNvSpPr/>
            <p:nvPr/>
          </p:nvSpPr>
          <p:spPr>
            <a:xfrm>
              <a:off x="789132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803038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816945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830851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41" name="Google Shape;34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4859" y="523401"/>
            <a:ext cx="293565" cy="29356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9"/>
          <p:cNvSpPr/>
          <p:nvPr/>
        </p:nvSpPr>
        <p:spPr>
          <a:xfrm>
            <a:off x="12397643" y="0"/>
            <a:ext cx="914400" cy="914400"/>
          </a:xfrm>
          <a:prstGeom prst="rect">
            <a:avLst/>
          </a:prstGeom>
          <a:solidFill>
            <a:srgbClr val="3530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9"/>
          <p:cNvSpPr/>
          <p:nvPr/>
        </p:nvSpPr>
        <p:spPr>
          <a:xfrm>
            <a:off x="12397643" y="1139455"/>
            <a:ext cx="914400" cy="914400"/>
          </a:xfrm>
          <a:prstGeom prst="rect">
            <a:avLst/>
          </a:prstGeom>
          <a:solidFill>
            <a:srgbClr val="BF46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9"/>
          <p:cNvSpPr/>
          <p:nvPr/>
        </p:nvSpPr>
        <p:spPr>
          <a:xfrm>
            <a:off x="12397643" y="2278910"/>
            <a:ext cx="914400" cy="914400"/>
          </a:xfrm>
          <a:prstGeom prst="rect">
            <a:avLst/>
          </a:prstGeom>
          <a:solidFill>
            <a:srgbClr val="49B6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12397643" y="3418365"/>
            <a:ext cx="914400" cy="914400"/>
          </a:xfrm>
          <a:prstGeom prst="rect">
            <a:avLst/>
          </a:prstGeom>
          <a:solidFill>
            <a:srgbClr val="EDC6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9"/>
          <p:cNvSpPr/>
          <p:nvPr/>
        </p:nvSpPr>
        <p:spPr>
          <a:xfrm>
            <a:off x="12397643" y="5697276"/>
            <a:ext cx="914400" cy="914400"/>
          </a:xfrm>
          <a:prstGeom prst="rect">
            <a:avLst/>
          </a:prstGeom>
          <a:solidFill>
            <a:srgbClr val="F1D9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9"/>
          <p:cNvSpPr/>
          <p:nvPr/>
        </p:nvSpPr>
        <p:spPr>
          <a:xfrm>
            <a:off x="12397643" y="4557820"/>
            <a:ext cx="914400" cy="914400"/>
          </a:xfrm>
          <a:prstGeom prst="rect">
            <a:avLst/>
          </a:prstGeom>
          <a:solidFill>
            <a:srgbClr val="817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Arial"/>
                <a:ea typeface="Arial"/>
                <a:cs typeface="Arial"/>
                <a:sym typeface="Arial"/>
              </a:rPr>
              <a:t>8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4998529" y="1702555"/>
            <a:ext cx="2191229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Malgun Gothic"/>
                <a:ea typeface="Malgun Gothic"/>
                <a:cs typeface="Malgun Gothic"/>
                <a:sym typeface="Malgun Gothic"/>
              </a:rPr>
              <a:t>웹 </a:t>
            </a:r>
            <a:r>
              <a:rPr lang="en-US" altLang="ko-KR" sz="2000" dirty="0">
                <a:latin typeface="Malgun Gothic"/>
                <a:ea typeface="Malgun Gothic"/>
                <a:cs typeface="Malgun Gothic"/>
                <a:sym typeface="Malgun Gothic"/>
              </a:rPr>
              <a:t>UI</a:t>
            </a:r>
            <a:r>
              <a:rPr lang="ko-KR" altLang="en-US" sz="2000" dirty="0">
                <a:latin typeface="Malgun Gothic"/>
                <a:ea typeface="Malgun Gothic"/>
                <a:cs typeface="Malgun Gothic"/>
                <a:sym typeface="Malgun Gothic"/>
              </a:rPr>
              <a:t>구현</a:t>
            </a:r>
            <a:endParaRPr sz="2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42" name="Picture 2" descr="https://lh3.googleusercontent.com/lpTxUqYzVu5uJbXBMTbcpML8aenTOVXaDhNhvM-3b5lwFZ_XVZt8XotqsgSZ0gJ3SuqcUoU5kJjKNHeSfGY7KDLeFtc_MgqHJl96INiUlFKrj_wYsxl_AxPzYsJEVpJ8O6hWHHik">
            <a:extLst>
              <a:ext uri="{FF2B5EF4-FFF2-40B4-BE49-F238E27FC236}">
                <a16:creationId xmlns:a16="http://schemas.microsoft.com/office/drawing/2014/main" id="{8B9D5212-D076-4507-B0C4-9376E2E91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8" y="2307689"/>
            <a:ext cx="6083331" cy="363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lh6.googleusercontent.com/Z4JSZGaumbhkeuBHkkwaQ6oS5QGkU6nMlplVZAWbJGpR8xtN5I0Labs5k2l4H13noYAdLO9S2wka0Q-HvWYdZcgBy_oy7oti-ZblmX5GMG3cnnEnPeC4rqbytAG_K364o5YDRFnI">
            <a:extLst>
              <a:ext uri="{FF2B5EF4-FFF2-40B4-BE49-F238E27FC236}">
                <a16:creationId xmlns:a16="http://schemas.microsoft.com/office/drawing/2014/main" id="{35ECA9A0-64E3-43F8-B5F6-329FFD07D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847" y="2207936"/>
            <a:ext cx="5544013" cy="378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908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9"/>
          <p:cNvSpPr txBox="1"/>
          <p:nvPr/>
        </p:nvSpPr>
        <p:spPr>
          <a:xfrm>
            <a:off x="5238201" y="1057562"/>
            <a:ext cx="1720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i="0" u="none" strike="noStrike" cap="none" dirty="0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수행 내용</a:t>
            </a:r>
            <a:endParaRPr dirty="0"/>
          </a:p>
        </p:txBody>
      </p:sp>
      <p:sp>
        <p:nvSpPr>
          <p:cNvPr id="310" name="Google Shape;310;p19"/>
          <p:cNvSpPr/>
          <p:nvPr/>
        </p:nvSpPr>
        <p:spPr>
          <a:xfrm>
            <a:off x="5816841" y="437386"/>
            <a:ext cx="563100" cy="485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2AE2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1" name="Google Shape;311;p19"/>
          <p:cNvGrpSpPr/>
          <p:nvPr/>
        </p:nvGrpSpPr>
        <p:grpSpPr>
          <a:xfrm>
            <a:off x="4135489" y="1637801"/>
            <a:ext cx="3951120" cy="57300"/>
            <a:chOff x="4414697" y="2491740"/>
            <a:chExt cx="3951120" cy="57300"/>
          </a:xfrm>
        </p:grpSpPr>
        <p:sp>
          <p:nvSpPr>
            <p:cNvPr id="312" name="Google Shape;312;p19"/>
            <p:cNvSpPr/>
            <p:nvPr/>
          </p:nvSpPr>
          <p:spPr>
            <a:xfrm>
              <a:off x="441469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455376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469282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483189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497095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511002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524908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538815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552721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566628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580534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594441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608347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622254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636160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650067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663973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677880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9"/>
            <p:cNvSpPr/>
            <p:nvPr/>
          </p:nvSpPr>
          <p:spPr>
            <a:xfrm>
              <a:off x="691786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9"/>
            <p:cNvSpPr/>
            <p:nvPr/>
          </p:nvSpPr>
          <p:spPr>
            <a:xfrm>
              <a:off x="705693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9"/>
            <p:cNvSpPr/>
            <p:nvPr/>
          </p:nvSpPr>
          <p:spPr>
            <a:xfrm>
              <a:off x="719599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9"/>
            <p:cNvSpPr/>
            <p:nvPr/>
          </p:nvSpPr>
          <p:spPr>
            <a:xfrm>
              <a:off x="733506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9"/>
            <p:cNvSpPr/>
            <p:nvPr/>
          </p:nvSpPr>
          <p:spPr>
            <a:xfrm>
              <a:off x="747412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9"/>
            <p:cNvSpPr/>
            <p:nvPr/>
          </p:nvSpPr>
          <p:spPr>
            <a:xfrm>
              <a:off x="761319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775225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9"/>
            <p:cNvSpPr/>
            <p:nvPr/>
          </p:nvSpPr>
          <p:spPr>
            <a:xfrm>
              <a:off x="789132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803038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8169452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8308517" y="2491740"/>
              <a:ext cx="57300" cy="573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41" name="Google Shape;34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4859" y="523401"/>
            <a:ext cx="293565" cy="29356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9"/>
          <p:cNvSpPr/>
          <p:nvPr/>
        </p:nvSpPr>
        <p:spPr>
          <a:xfrm>
            <a:off x="12397643" y="0"/>
            <a:ext cx="914400" cy="914400"/>
          </a:xfrm>
          <a:prstGeom prst="rect">
            <a:avLst/>
          </a:prstGeom>
          <a:solidFill>
            <a:srgbClr val="3530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9"/>
          <p:cNvSpPr/>
          <p:nvPr/>
        </p:nvSpPr>
        <p:spPr>
          <a:xfrm>
            <a:off x="12397643" y="1139455"/>
            <a:ext cx="914400" cy="914400"/>
          </a:xfrm>
          <a:prstGeom prst="rect">
            <a:avLst/>
          </a:prstGeom>
          <a:solidFill>
            <a:srgbClr val="BF46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9"/>
          <p:cNvSpPr/>
          <p:nvPr/>
        </p:nvSpPr>
        <p:spPr>
          <a:xfrm>
            <a:off x="12397643" y="2278910"/>
            <a:ext cx="914400" cy="914400"/>
          </a:xfrm>
          <a:prstGeom prst="rect">
            <a:avLst/>
          </a:prstGeom>
          <a:solidFill>
            <a:srgbClr val="49B6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12397643" y="3418365"/>
            <a:ext cx="914400" cy="914400"/>
          </a:xfrm>
          <a:prstGeom prst="rect">
            <a:avLst/>
          </a:prstGeom>
          <a:solidFill>
            <a:srgbClr val="EDC6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9"/>
          <p:cNvSpPr/>
          <p:nvPr/>
        </p:nvSpPr>
        <p:spPr>
          <a:xfrm>
            <a:off x="12397643" y="5697276"/>
            <a:ext cx="914400" cy="914400"/>
          </a:xfrm>
          <a:prstGeom prst="rect">
            <a:avLst/>
          </a:prstGeom>
          <a:solidFill>
            <a:srgbClr val="F1D9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9"/>
          <p:cNvSpPr/>
          <p:nvPr/>
        </p:nvSpPr>
        <p:spPr>
          <a:xfrm>
            <a:off x="12397643" y="4557820"/>
            <a:ext cx="914400" cy="914400"/>
          </a:xfrm>
          <a:prstGeom prst="rect">
            <a:avLst/>
          </a:prstGeom>
          <a:solidFill>
            <a:srgbClr val="817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Arial"/>
                <a:ea typeface="Arial"/>
                <a:cs typeface="Arial"/>
                <a:sym typeface="Arial"/>
              </a:rPr>
              <a:t>9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4998529" y="1702555"/>
            <a:ext cx="2191229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Malgun Gothic"/>
                <a:ea typeface="Malgun Gothic"/>
                <a:cs typeface="Malgun Gothic"/>
                <a:sym typeface="Malgun Gothic"/>
              </a:rPr>
              <a:t>서버</a:t>
            </a:r>
            <a:endParaRPr sz="2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35BB17F-ACFA-47BB-8750-98959F480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161" y="2278910"/>
            <a:ext cx="3017354" cy="151935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4644A53-0B5B-4D3E-A083-6F7176E2C1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4078" y="3594317"/>
            <a:ext cx="3017354" cy="2458948"/>
          </a:xfrm>
          <a:prstGeom prst="rect">
            <a:avLst/>
          </a:prstGeom>
        </p:spPr>
      </p:pic>
      <p:pic>
        <p:nvPicPr>
          <p:cNvPr id="47" name="Picture 2" descr="https://lh4.googleusercontent.com/BtKYJY7TEyOG4iwrtxhu6yAbwg087A3az0bx_a_N8r_3aeA0nxlCyiFl6Du5NM8rVh32gycG-jdSvb5Pgjqzmh6-SKQTO6YqKQZLGEA0n-yQk2MyYYq1zadVXE-eXmdk__uTtsbiz4k">
            <a:extLst>
              <a:ext uri="{FF2B5EF4-FFF2-40B4-BE49-F238E27FC236}">
                <a16:creationId xmlns:a16="http://schemas.microsoft.com/office/drawing/2014/main" id="{F66854F0-6F1D-44B7-AEA0-8AD85205A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640" y="2278911"/>
            <a:ext cx="4469121" cy="126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D2B9A17-E7E7-4912-9D2D-2766AFB3B9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9852" y="3336400"/>
            <a:ext cx="4375477" cy="18037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43DAE22-E835-42A5-B455-6452CFC81E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2863" y="4823791"/>
            <a:ext cx="2918896" cy="192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51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441</Words>
  <Application>Microsoft Office PowerPoint</Application>
  <PresentationFormat>와이드스크린</PresentationFormat>
  <Paragraphs>116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정예원</dc:creator>
  <cp:lastModifiedBy>양 성호</cp:lastModifiedBy>
  <cp:revision>53</cp:revision>
  <dcterms:modified xsi:type="dcterms:W3CDTF">2019-04-19T05:48:20Z</dcterms:modified>
</cp:coreProperties>
</file>