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45" d="100"/>
          <a:sy n="45" d="100"/>
        </p:scale>
        <p:origin x="2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6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2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2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2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7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0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8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8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40BE-5779-4C0C-9860-34B1C4173B7C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93889" y="2303980"/>
            <a:ext cx="5870222" cy="285608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사진</a:t>
            </a:r>
            <a:endParaRPr lang="en-US" altLang="ko-KR" sz="4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ko-KR" altLang="en-US" sz="4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362FE-BBAB-451D-BB6A-1E5F5BF0EC66}"/>
              </a:ext>
            </a:extLst>
          </p:cNvPr>
          <p:cNvSpPr txBox="1"/>
          <p:nvPr/>
        </p:nvSpPr>
        <p:spPr>
          <a:xfrm>
            <a:off x="0" y="-1"/>
            <a:ext cx="6858000" cy="19688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8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8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장소 공유 플랫폼  </a:t>
            </a:r>
            <a:r>
              <a:rPr lang="en-US" altLang="ko-KR" sz="2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r>
              <a:rPr lang="ko-KR" altLang="en-US" sz="2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같이 가자</a:t>
            </a:r>
            <a:endParaRPr lang="en-US" altLang="ko-KR" sz="2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2100" b="1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백장현</a:t>
            </a:r>
            <a:r>
              <a:rPr lang="ko-KR" altLang="en-US" sz="21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100" b="1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고양제</a:t>
            </a:r>
            <a:r>
              <a:rPr lang="ko-KR" altLang="en-US" sz="21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박지선 </a:t>
            </a:r>
            <a:r>
              <a:rPr lang="ko-KR" altLang="en-US" sz="2100" b="1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이효준</a:t>
            </a:r>
            <a:r>
              <a:rPr lang="ko-KR" altLang="en-US" sz="21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장용훈</a:t>
            </a:r>
            <a:endParaRPr lang="en-US" altLang="ko-KR" sz="21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1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ko-KR" altLang="en-US" sz="2100" b="1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이민석교수님</a:t>
            </a:r>
            <a:endParaRPr lang="ko-KR" altLang="en-US" sz="21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09E33-2FB9-4376-B5DE-CAC0C74C82BF}"/>
              </a:ext>
            </a:extLst>
          </p:cNvPr>
          <p:cNvSpPr txBox="1"/>
          <p:nvPr/>
        </p:nvSpPr>
        <p:spPr>
          <a:xfrm>
            <a:off x="157161" y="5711078"/>
            <a:ext cx="5335412" cy="4035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latin typeface="+mn-ea"/>
              </a:rPr>
              <a:t>&lt;</a:t>
            </a:r>
            <a:r>
              <a:rPr lang="ko-KR" altLang="en-US" sz="2500" b="1" dirty="0">
                <a:latin typeface="+mn-ea"/>
              </a:rPr>
              <a:t> 프로젝트 소개 </a:t>
            </a:r>
            <a:r>
              <a:rPr lang="en-US" altLang="ko-KR" sz="2500" b="1" dirty="0">
                <a:latin typeface="+mn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ko-KR" altLang="ko-KR" sz="2000" dirty="0"/>
              <a:t>같이 가자</a:t>
            </a:r>
            <a:r>
              <a:rPr lang="en-US" altLang="ko-KR" sz="2000" dirty="0"/>
              <a:t>] </a:t>
            </a:r>
            <a:r>
              <a:rPr lang="ko-KR" altLang="ko-KR" sz="2000" dirty="0"/>
              <a:t>는 </a:t>
            </a:r>
            <a:r>
              <a:rPr lang="ko-KR" altLang="en-US" sz="2000" dirty="0"/>
              <a:t>사용자가 </a:t>
            </a:r>
            <a:r>
              <a:rPr lang="ko-KR" altLang="ko-KR" sz="2000" dirty="0"/>
              <a:t>여러 이벤트</a:t>
            </a:r>
            <a:r>
              <a:rPr lang="ko-KR" altLang="en-US" sz="2000" dirty="0"/>
              <a:t>를</a:t>
            </a:r>
            <a:r>
              <a:rPr lang="ko-KR" altLang="ko-KR" sz="2000" dirty="0"/>
              <a:t> 참여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ko-KR" sz="2000" dirty="0"/>
              <a:t>개설 할 수 있는 </a:t>
            </a:r>
            <a:r>
              <a:rPr lang="ko-KR" altLang="en-US" sz="2000" dirty="0"/>
              <a:t>플랫폼을 제공</a:t>
            </a:r>
            <a:r>
              <a:rPr lang="en-US" altLang="ko-KR" sz="2000" dirty="0"/>
              <a:t>. </a:t>
            </a:r>
            <a:r>
              <a:rPr lang="ko-KR" altLang="ko-KR" sz="2000" dirty="0"/>
              <a:t>이벤트에 참가하는 사용자</a:t>
            </a:r>
            <a:r>
              <a:rPr lang="ko-KR" altLang="en-US" sz="2000" dirty="0"/>
              <a:t>는</a:t>
            </a:r>
            <a:r>
              <a:rPr lang="ko-KR" altLang="ko-KR" sz="2000" dirty="0"/>
              <a:t> 특정 장소에 대한 인증을 통하여 이벤트에 참여</a:t>
            </a:r>
            <a:r>
              <a:rPr lang="en-US" altLang="ko-KR" sz="2000" dirty="0"/>
              <a:t>. </a:t>
            </a:r>
            <a:r>
              <a:rPr lang="ko-KR" altLang="ko-KR" sz="2000" dirty="0"/>
              <a:t>이 때 인증 장소에 대한 개수</a:t>
            </a:r>
            <a:r>
              <a:rPr lang="en-US" altLang="ko-KR" sz="2000" dirty="0"/>
              <a:t>, </a:t>
            </a:r>
            <a:r>
              <a:rPr lang="ko-KR" altLang="ko-KR" sz="2000" dirty="0"/>
              <a:t>제한 시간 등은 이벤트 개설자가</a:t>
            </a:r>
            <a:r>
              <a:rPr lang="ko-KR" altLang="en-US" sz="2000" dirty="0"/>
              <a:t> 설정 가능</a:t>
            </a:r>
            <a:r>
              <a:rPr lang="en-US" altLang="ko-KR" sz="2000" dirty="0"/>
              <a:t>. </a:t>
            </a:r>
            <a:r>
              <a:rPr lang="ko-KR" altLang="en-US" sz="2000" dirty="0"/>
              <a:t>사용자는 다양한 방식을 통해 장소에 대한 인증을 하고</a:t>
            </a:r>
            <a:r>
              <a:rPr lang="en-US" altLang="ko-KR" sz="2000" dirty="0"/>
              <a:t>,</a:t>
            </a:r>
            <a:r>
              <a:rPr lang="ko-KR" altLang="en-US" sz="2000" dirty="0"/>
              <a:t> 그에 따른 적절한 보상을 받는다</a:t>
            </a:r>
            <a:r>
              <a:rPr lang="en-US" altLang="ko-KR" sz="20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D5EA45-685E-482F-A7B6-1CB630BF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016" y="6552882"/>
            <a:ext cx="1318508" cy="22376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ED0321-DBF7-4456-802B-0E229699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95" y="5380974"/>
            <a:ext cx="423375" cy="4250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4CBA22-9DF2-4DC1-80C0-6A9C03E3D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118" y="5611716"/>
            <a:ext cx="383012" cy="6182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3757B1-D591-4E73-97E6-E234AEBFA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687" y="6026902"/>
            <a:ext cx="420515" cy="4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8424A22-C159-4924-B86B-A9D6F4B5CEEB}"/>
              </a:ext>
            </a:extLst>
          </p:cNvPr>
          <p:cNvSpPr txBox="1"/>
          <p:nvPr/>
        </p:nvSpPr>
        <p:spPr>
          <a:xfrm>
            <a:off x="281314" y="7078602"/>
            <a:ext cx="6256712" cy="2254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1A5C1-7D8E-473E-AD5E-BD705461C068}"/>
              </a:ext>
            </a:extLst>
          </p:cNvPr>
          <p:cNvSpPr txBox="1"/>
          <p:nvPr/>
        </p:nvSpPr>
        <p:spPr>
          <a:xfrm>
            <a:off x="278842" y="3804049"/>
            <a:ext cx="6256713" cy="3107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EA4A9-6B17-4824-A5BE-5B2E020DEA62}"/>
              </a:ext>
            </a:extLst>
          </p:cNvPr>
          <p:cNvSpPr txBox="1"/>
          <p:nvPr/>
        </p:nvSpPr>
        <p:spPr>
          <a:xfrm>
            <a:off x="278842" y="566342"/>
            <a:ext cx="6256713" cy="3107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223" y="153643"/>
            <a:ext cx="603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                                                     </a:t>
            </a:r>
            <a:r>
              <a:rPr lang="ko-KR" altLang="en-US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같이가자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986" y="9422142"/>
            <a:ext cx="56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백장현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고양제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박지선 </a:t>
            </a:r>
            <a:r>
              <a:rPr lang="ko-KR" altLang="en-US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이효준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장용훈 </a:t>
            </a: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이민석교수님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5701DB-BC5E-8346-8FF2-9A417C1F78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6" y="941820"/>
            <a:ext cx="5820128" cy="25871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BCAC7B-D4F4-334A-92BE-553B3B94F5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9986" y="4219270"/>
            <a:ext cx="5820128" cy="2551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0AECF-14A1-A946-B3BD-76277E700AB4}"/>
              </a:ext>
            </a:extLst>
          </p:cNvPr>
          <p:cNvSpPr txBox="1"/>
          <p:nvPr/>
        </p:nvSpPr>
        <p:spPr>
          <a:xfrm>
            <a:off x="300561" y="7426946"/>
            <a:ext cx="6039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1. </a:t>
            </a:r>
            <a:r>
              <a:rPr lang="ko-KR" altLang="ko-KR" sz="1500" dirty="0"/>
              <a:t>공익적 목적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문화재에 대한 이벤트를 개최하여 사람들에게 역사에 대한 지식과 정보를 제공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마케팅 목적 </a:t>
            </a:r>
            <a:r>
              <a:rPr lang="en-US" altLang="ko-KR" sz="1500" dirty="0"/>
              <a:t>–</a:t>
            </a:r>
            <a:r>
              <a:rPr lang="ko-KR" altLang="en-US" sz="1500" dirty="0"/>
              <a:t> 스타벅스와 같은 회사에서 각 지점들에 대한 방문 이벤트를 만들어 해당 기업 브랜드에 대한 홍보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개인적 목적 </a:t>
            </a:r>
            <a:r>
              <a:rPr lang="en-US" altLang="ko-KR" sz="1500" dirty="0"/>
              <a:t>–</a:t>
            </a:r>
            <a:r>
              <a:rPr lang="ko-KR" altLang="en-US" sz="1500" dirty="0"/>
              <a:t> 자기만의 핫플레이스를 공유하여 다른 사용자와 함께 방문</a:t>
            </a:r>
            <a:endParaRPr lang="en-US" altLang="ko-KR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A670F-566B-B54F-818B-3FC8512047A7}"/>
              </a:ext>
            </a:extLst>
          </p:cNvPr>
          <p:cNvSpPr txBox="1"/>
          <p:nvPr/>
        </p:nvSpPr>
        <p:spPr>
          <a:xfrm>
            <a:off x="2509004" y="575431"/>
            <a:ext cx="183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&lt;</a:t>
            </a:r>
            <a:r>
              <a:rPr kumimoji="1" lang="ko-KR" altLang="en-US" b="1" dirty="0"/>
              <a:t> 시스템 구조 </a:t>
            </a:r>
            <a:r>
              <a:rPr kumimoji="1" lang="en-US" altLang="ko-KR" b="1" dirty="0"/>
              <a:t>&gt;</a:t>
            </a:r>
            <a:endParaRPr kumimoji="1"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4FDA9-1592-684D-B83E-200DE7ECBB5B}"/>
              </a:ext>
            </a:extLst>
          </p:cNvPr>
          <p:cNvSpPr txBox="1"/>
          <p:nvPr/>
        </p:nvSpPr>
        <p:spPr>
          <a:xfrm>
            <a:off x="2609141" y="3835147"/>
            <a:ext cx="17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&lt;</a:t>
            </a:r>
            <a:r>
              <a:rPr kumimoji="1" lang="ko-KR" altLang="en-US" b="1" dirty="0"/>
              <a:t> 시나리오 </a:t>
            </a:r>
            <a:r>
              <a:rPr kumimoji="1" lang="en-US" altLang="ko-KR" b="1" dirty="0"/>
              <a:t>&gt;</a:t>
            </a:r>
            <a:endParaRPr kumimoji="1"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7993A-93C8-DA4C-ADB8-8B35E0FA8F10}"/>
              </a:ext>
            </a:extLst>
          </p:cNvPr>
          <p:cNvSpPr txBox="1"/>
          <p:nvPr/>
        </p:nvSpPr>
        <p:spPr>
          <a:xfrm>
            <a:off x="2609141" y="7064314"/>
            <a:ext cx="156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&lt;</a:t>
            </a:r>
            <a:r>
              <a:rPr kumimoji="1" lang="ko-KR" altLang="en-US" b="1" dirty="0"/>
              <a:t> 기대효과 </a:t>
            </a:r>
            <a:r>
              <a:rPr kumimoji="1" lang="en-US" altLang="ko-KR" b="1" dirty="0"/>
              <a:t>&gt;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776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146</Words>
  <Application>Microsoft Office PowerPoint</Application>
  <PresentationFormat>A4 용지(210x297mm)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배달의민족 도현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(소프트웨어학부)박지선</cp:lastModifiedBy>
  <cp:revision>44</cp:revision>
  <cp:lastPrinted>2018-05-02T07:42:47Z</cp:lastPrinted>
  <dcterms:created xsi:type="dcterms:W3CDTF">2018-05-02T07:27:21Z</dcterms:created>
  <dcterms:modified xsi:type="dcterms:W3CDTF">2019-05-06T16:50:29Z</dcterms:modified>
</cp:coreProperties>
</file>