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45" d="100"/>
          <a:sy n="45" d="100"/>
        </p:scale>
        <p:origin x="2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2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40BE-5779-4C0C-9860-34B1C4173B7C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1362FE-BBAB-451D-BB6A-1E5F5BF0EC66}"/>
              </a:ext>
            </a:extLst>
          </p:cNvPr>
          <p:cNvSpPr txBox="1"/>
          <p:nvPr/>
        </p:nvSpPr>
        <p:spPr>
          <a:xfrm>
            <a:off x="0" y="-28539"/>
            <a:ext cx="6858000" cy="18543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장소 공유 플랫폼  </a:t>
            </a:r>
            <a:r>
              <a:rPr lang="en-US" altLang="ko-KR" sz="2000" b="1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20</a:t>
            </a:r>
            <a:r>
              <a:rPr lang="ko-KR" altLang="en-US" sz="2000" b="1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조 같이 가자</a:t>
            </a:r>
            <a:endParaRPr lang="en-US" altLang="ko-KR" sz="2000" b="1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 </a:t>
            </a:r>
            <a:r>
              <a:rPr lang="ko-KR" altLang="en-US" sz="20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백장현</a:t>
            </a:r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고양제</a:t>
            </a:r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박지선 </a:t>
            </a:r>
            <a:r>
              <a:rPr lang="ko-KR" altLang="en-US" sz="20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이효준</a:t>
            </a:r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장용훈</a:t>
            </a:r>
            <a:endParaRPr lang="en-US" altLang="ko-KR" sz="20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 </a:t>
            </a:r>
            <a:r>
              <a:rPr lang="ko-KR" altLang="en-US" sz="20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이민석교수님</a:t>
            </a:r>
            <a:endParaRPr lang="ko-KR" altLang="en-US" sz="20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09E33-2FB9-4376-B5DE-CAC0C74C82BF}"/>
              </a:ext>
            </a:extLst>
          </p:cNvPr>
          <p:cNvSpPr txBox="1"/>
          <p:nvPr/>
        </p:nvSpPr>
        <p:spPr>
          <a:xfrm>
            <a:off x="165514" y="5232274"/>
            <a:ext cx="6546093" cy="452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sz="25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프로젝트 소개 </a:t>
            </a:r>
            <a:r>
              <a:rPr lang="en-US" altLang="ko-KR" sz="25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9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9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9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9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[</a:t>
            </a:r>
            <a:r>
              <a:rPr lang="ko-KR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같이 가자</a:t>
            </a:r>
            <a:r>
              <a:rPr lang="en-US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] </a:t>
            </a:r>
            <a:r>
              <a:rPr lang="ko-KR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는 </a:t>
            </a:r>
            <a:r>
              <a:rPr lang="ko-KR" altLang="en-US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사용자가 </a:t>
            </a:r>
            <a:r>
              <a:rPr lang="ko-KR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여러 이벤트</a:t>
            </a:r>
            <a:r>
              <a:rPr lang="ko-KR" altLang="en-US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를</a:t>
            </a:r>
            <a:r>
              <a:rPr lang="ko-KR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참여</a:t>
            </a:r>
            <a:r>
              <a:rPr lang="en-US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,</a:t>
            </a:r>
            <a:r>
              <a:rPr lang="ko-KR" altLang="en-US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</a:t>
            </a:r>
            <a:r>
              <a:rPr lang="ko-KR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개설 할 수 있는 </a:t>
            </a:r>
            <a:r>
              <a:rPr lang="ko-KR" altLang="en-US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플랫폼을 제공한다</a:t>
            </a:r>
            <a:r>
              <a:rPr lang="en-US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. </a:t>
            </a:r>
            <a:r>
              <a:rPr lang="ko-KR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이벤트에 참가하는 사용자</a:t>
            </a:r>
            <a:r>
              <a:rPr lang="ko-KR" altLang="en-US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는</a:t>
            </a:r>
            <a:r>
              <a:rPr lang="ko-KR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특정 장소에 대한 인증을 통하여 이벤트에 참여</a:t>
            </a:r>
            <a:r>
              <a:rPr lang="ko-KR" altLang="en-US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한다</a:t>
            </a:r>
            <a:r>
              <a:rPr lang="en-US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. </a:t>
            </a:r>
            <a:r>
              <a:rPr lang="ko-KR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이 때 인증 장소에 대한 개수</a:t>
            </a:r>
            <a:r>
              <a:rPr lang="en-US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, </a:t>
            </a:r>
            <a:r>
              <a:rPr lang="ko-KR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제한 시간 등은 이벤트 개설자가</a:t>
            </a:r>
            <a:r>
              <a:rPr lang="ko-KR" altLang="en-US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설정 가능하다</a:t>
            </a:r>
            <a:r>
              <a:rPr lang="en-US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. </a:t>
            </a:r>
            <a:r>
              <a:rPr lang="ko-KR" altLang="en-US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사용자는 다양한 방식을 통해 장소에 대한 인증을 하고</a:t>
            </a:r>
            <a:r>
              <a:rPr lang="en-US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,</a:t>
            </a:r>
            <a:r>
              <a:rPr lang="ko-KR" altLang="en-US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그에 따른 적절한 보상을 받는다</a:t>
            </a:r>
            <a:r>
              <a:rPr lang="en-US" altLang="ko-KR" sz="17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44AAC1-5CFE-4CEA-BA6C-7784D9A1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80" y="1923493"/>
            <a:ext cx="4473619" cy="31752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D327625-35DE-469E-827A-E133BD95A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83" b="96024" l="3101" r="99225">
                        <a14:foregroundMark x1="16" y1="7643" x2="3876" y2="76342"/>
                        <a14:foregroundMark x1="3876" y1="76342" x2="8915" y2="82903"/>
                        <a14:foregroundMark x1="8915" y1="82903" x2="31395" y2="89066"/>
                        <a14:foregroundMark x1="31395" y1="89066" x2="45349" y2="90457"/>
                        <a14:foregroundMark x1="45349" y1="90457" x2="60465" y2="83101"/>
                        <a14:foregroundMark x1="60465" y1="83101" x2="67054" y2="74553"/>
                        <a14:foregroundMark x1="67054" y1="74553" x2="57752" y2="30417"/>
                        <a14:foregroundMark x1="57752" y1="30417" x2="51938" y2="23260"/>
                        <a14:foregroundMark x1="32284" y1="3644" x2="32896" y2="3669"/>
                        <a14:foregroundMark x1="16279" y1="2982" x2="19254" y2="3105"/>
                        <a14:foregroundMark x1="78095" y1="5679" x2="88372" y2="13121"/>
                        <a14:foregroundMark x1="88372" y1="13121" x2="98062" y2="38569"/>
                        <a14:foregroundMark x1="98062" y1="38569" x2="96512" y2="92247"/>
                        <a14:foregroundMark x1="96512" y1="92247" x2="87984" y2="96620"/>
                        <a14:foregroundMark x1="87984" y1="96620" x2="38372" y2="99602"/>
                        <a14:foregroundMark x1="38372" y1="99602" x2="2326" y2="97217"/>
                        <a14:foregroundMark x1="2326" y1="97217" x2="7364" y2="68588"/>
                        <a14:foregroundMark x1="7364" y1="68588" x2="37597" y2="51690"/>
                        <a14:foregroundMark x1="37597" y1="51690" x2="38372" y2="50099"/>
                        <a14:foregroundMark x1="15604" y1="2036" x2="20961" y2="1866"/>
                        <a14:foregroundMark x1="93326" y1="5281" x2="96512" y2="6163"/>
                        <a14:foregroundMark x1="96512" y1="6163" x2="99612" y2="9145"/>
                        <a14:foregroundMark x1="18925" y1="4452" x2="24419" y2="6163"/>
                        <a14:foregroundMark x1="14513" y1="3078" x2="17857" y2="4120"/>
                        <a14:foregroundMark x1="24419" y1="6163" x2="55814" y2="8350"/>
                        <a14:foregroundMark x1="55814" y1="8350" x2="81395" y2="6759"/>
                        <a14:foregroundMark x1="81395" y1="6759" x2="67054" y2="5567"/>
                        <a14:foregroundMark x1="67054" y1="5567" x2="86047" y2="8748"/>
                        <a14:foregroundMark x1="86047" y1="8748" x2="96899" y2="5964"/>
                        <a14:foregroundMark x1="96899" y1="5964" x2="87209" y2="8151"/>
                        <a14:foregroundMark x1="87209" y1="8151" x2="62403" y2="9940"/>
                        <a14:foregroundMark x1="62403" y1="9940" x2="65504" y2="14314"/>
                        <a14:foregroundMark x1="58140" y1="6362" x2="3488" y2="11730"/>
                        <a14:foregroundMark x1="3488" y1="11730" x2="23256" y2="12525"/>
                        <a14:foregroundMark x1="23256" y1="12525" x2="28682" y2="7356"/>
                        <a14:foregroundMark x1="28682" y1="7356" x2="18217" y2="6759"/>
                        <a14:foregroundMark x1="14376" y1="3209" x2="18419" y2="3712"/>
                        <a14:foregroundMark x1="32041" y1="3821" x2="32738" y2="3812"/>
                        <a14:foregroundMark x1="14614" y1="2982" x2="19424" y2="2982"/>
                        <a14:foregroundMark x1="32988" y1="3133" x2="33474" y2="3152"/>
                        <a14:foregroundMark x1="17829" y1="86083" x2="23643" y2="91849"/>
                        <a14:foregroundMark x1="23643" y1="91849" x2="56589" y2="89861"/>
                        <a14:foregroundMark x1="56589" y1="89861" x2="46124" y2="85686"/>
                        <a14:foregroundMark x1="46124" y1="85686" x2="31008" y2="86680"/>
                        <a14:foregroundMark x1="31008" y1="86680" x2="22868" y2="91650"/>
                        <a14:foregroundMark x1="22868" y1="91650" x2="44961" y2="95626"/>
                        <a14:foregroundMark x1="44961" y1="95626" x2="69767" y2="93638"/>
                        <a14:foregroundMark x1="69767" y1="93638" x2="53876" y2="87078"/>
                        <a14:foregroundMark x1="53876" y1="87078" x2="40698" y2="86282"/>
                        <a14:foregroundMark x1="40698" y1="86282" x2="23256" y2="88270"/>
                        <a14:foregroundMark x1="23256" y1="88270" x2="58140" y2="93241"/>
                        <a14:foregroundMark x1="58140" y1="93241" x2="84109" y2="90258"/>
                        <a14:foregroundMark x1="84109" y1="90258" x2="75581" y2="86481"/>
                        <a14:foregroundMark x1="75581" y1="86481" x2="64729" y2="88668"/>
                        <a14:foregroundMark x1="64729" y1="88668" x2="73256" y2="92445"/>
                        <a14:foregroundMark x1="73256" y1="92445" x2="60465" y2="88270"/>
                        <a14:foregroundMark x1="60465" y1="88270" x2="34884" y2="89662"/>
                        <a14:foregroundMark x1="34884" y1="89662" x2="19767" y2="87873"/>
                        <a14:foregroundMark x1="19767" y1="87873" x2="7364" y2="90656"/>
                        <a14:foregroundMark x1="7364" y1="90656" x2="13566" y2="96024"/>
                        <a14:foregroundMark x1="13566" y1="96024" x2="36047" y2="96024"/>
                        <a14:foregroundMark x1="36047" y1="96024" x2="53488" y2="93241"/>
                        <a14:foregroundMark x1="8915" y1="3579" x2="8915" y2="3579"/>
                        <a14:foregroundMark x1="8140" y1="3380" x2="13178" y2="3976"/>
                        <a14:foregroundMark x1="6589" y1="3579" x2="8140" y2="5169"/>
                        <a14:foregroundMark x1="8915" y1="2783" x2="6202" y2="5169"/>
                        <a14:foregroundMark x1="9690" y1="2584" x2="8527" y2="4771"/>
                        <a14:foregroundMark x1="9690" y1="2982" x2="8527" y2="4374"/>
                        <a14:foregroundMark x1="10465" y1="2982" x2="8527" y2="4175"/>
                        <a14:foregroundMark x1="6589" y1="4175" x2="11628" y2="3777"/>
                        <a14:foregroundMark x1="95736" y1="12525" x2="93023" y2="31213"/>
                        <a14:foregroundMark x1="31395" y1="2982" x2="43023" y2="5964"/>
                        <a14:foregroundMark x1="43023" y1="5964" x2="60465" y2="6958"/>
                        <a14:foregroundMark x1="69767" y1="2584" x2="88760" y2="4175"/>
                        <a14:foregroundMark x1="84109" y1="3380" x2="92248" y2="6561"/>
                        <a14:foregroundMark x1="91085" y1="3976" x2="92636" y2="7952"/>
                        <a14:foregroundMark x1="88760" y1="3380" x2="95349" y2="6561"/>
                        <a14:backgroundMark x1="775" y1="3777" x2="958" y2="3749"/>
                        <a14:backgroundMark x1="23256" y1="199" x2="34683" y2="1115"/>
                        <a14:backgroundMark x1="43076" y1="514" x2="46512" y2="199"/>
                        <a14:backgroundMark x1="46512" y1="199" x2="71878" y2="10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4651" y="5936807"/>
            <a:ext cx="1116846" cy="17548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46EBA5F-DFB7-423C-8059-C0D7B99B4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17" b="98916" l="4332" r="96390">
                        <a14:foregroundMark x1="22383" y1="8130" x2="30686" y2="4878"/>
                        <a14:foregroundMark x1="30686" y1="4878" x2="37184" y2="9214"/>
                        <a14:foregroundMark x1="37184" y1="9214" x2="44404" y2="8401"/>
                        <a14:foregroundMark x1="9747" y1="34959" x2="5415" y2="49322"/>
                        <a14:foregroundMark x1="5415" y1="49322" x2="11552" y2="39295"/>
                        <a14:foregroundMark x1="93797" y1="26446" x2="93863" y2="26558"/>
                        <a14:foregroundMark x1="89892" y1="19783" x2="91213" y2="22036"/>
                        <a14:foregroundMark x1="93863" y1="26558" x2="92058" y2="33875"/>
                        <a14:foregroundMark x1="92058" y1="33875" x2="90614" y2="35230"/>
                        <a14:foregroundMark x1="67509" y1="90515" x2="67148" y2="98103"/>
                        <a14:foregroundMark x1="67148" y1="98103" x2="81119" y2="98552"/>
                        <a14:foregroundMark x1="90309" y1="91788" x2="89531" y2="89160"/>
                        <a14:foregroundMark x1="86643" y1="92412" x2="83755" y2="89702"/>
                        <a14:foregroundMark x1="84116" y1="89702" x2="84838" y2="94038"/>
                        <a14:foregroundMark x1="62816" y1="53930" x2="71119" y2="58266"/>
                        <a14:foregroundMark x1="71119" y1="58266" x2="71480" y2="52575"/>
                        <a14:foregroundMark x1="69314" y1="51220" x2="66065" y2="55285"/>
                        <a14:foregroundMark x1="96619" y1="25956" x2="96390" y2="30081"/>
                        <a14:foregroundMark x1="96390" y1="30081" x2="96029" y2="30894"/>
                        <a14:foregroundMark x1="53069" y1="57182" x2="54513" y2="60705"/>
                        <a14:foregroundMark x1="56318" y1="57453" x2="51264" y2="59892"/>
                        <a14:foregroundMark x1="36823" y1="9485" x2="45126" y2="7859"/>
                        <a14:foregroundMark x1="45126" y1="7859" x2="44043" y2="8943"/>
                        <a14:foregroundMark x1="25632" y1="65854" x2="27076" y2="67209"/>
                        <a14:foregroundMark x1="25632" y1="65583" x2="27798" y2="66938"/>
                        <a14:foregroundMark x1="25271" y1="64770" x2="26715" y2="66125"/>
                        <a14:backgroundMark x1="91110" y1="93453" x2="90253" y2="99458"/>
                        <a14:backgroundMark x1="90253" y1="99458" x2="90614" y2="95122"/>
                        <a14:backgroundMark x1="96390" y1="21138" x2="97834" y2="25745"/>
                        <a14:backgroundMark x1="18042" y1="63088" x2="22828" y2="66007"/>
                        <a14:backgroundMark x1="17444" y1="63362" x2="19495" y2="65041"/>
                        <a14:backgroundMark x1="25435" y1="68492" x2="25632" y2="69377"/>
                        <a14:backgroundMark x1="24549" y1="64499" x2="24676" y2="65071"/>
                        <a14:backgroundMark x1="15770" y1="62947" x2="17690" y2="64228"/>
                        <a14:backgroundMark x1="15277" y1="63341" x2="15523" y2="63957"/>
                        <a14:backgroundMark x1="16337" y1="62494" x2="16968" y2="62873"/>
                        <a14:backgroundMark x1="5776" y1="59621" x2="12996" y2="66667"/>
                        <a14:backgroundMark x1="4693" y1="56640" x2="8303" y2="61518"/>
                        <a14:backgroundMark x1="4693" y1="55014" x2="7220" y2="59350"/>
                        <a14:backgroundMark x1="3610" y1="53930" x2="6859" y2="579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6468" y="5932793"/>
            <a:ext cx="1313504" cy="1702383"/>
          </a:xfrm>
          <a:prstGeom prst="rect">
            <a:avLst/>
          </a:prstGeom>
        </p:spPr>
      </p:pic>
      <p:sp>
        <p:nvSpPr>
          <p:cNvPr id="23" name="십자형 22">
            <a:extLst>
              <a:ext uri="{FF2B5EF4-FFF2-40B4-BE49-F238E27FC236}">
                <a16:creationId xmlns:a16="http://schemas.microsoft.com/office/drawing/2014/main" id="{5E6E24E4-E907-4C83-96D1-9AA5D9E244E4}"/>
              </a:ext>
            </a:extLst>
          </p:cNvPr>
          <p:cNvSpPr/>
          <p:nvPr/>
        </p:nvSpPr>
        <p:spPr>
          <a:xfrm>
            <a:off x="3137099" y="6543635"/>
            <a:ext cx="470230" cy="493757"/>
          </a:xfrm>
          <a:prstGeom prst="plus">
            <a:avLst>
              <a:gd name="adj" fmla="val 33376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24" name="같음 기호 23">
            <a:extLst>
              <a:ext uri="{FF2B5EF4-FFF2-40B4-BE49-F238E27FC236}">
                <a16:creationId xmlns:a16="http://schemas.microsoft.com/office/drawing/2014/main" id="{CF6C5743-7CB1-46D7-A9C2-2257D46C098A}"/>
              </a:ext>
            </a:extLst>
          </p:cNvPr>
          <p:cNvSpPr/>
          <p:nvPr/>
        </p:nvSpPr>
        <p:spPr>
          <a:xfrm>
            <a:off x="4813393" y="6470804"/>
            <a:ext cx="593697" cy="623482"/>
          </a:xfrm>
          <a:prstGeom prst="mathEqual">
            <a:avLst>
              <a:gd name="adj1" fmla="val 23520"/>
              <a:gd name="adj2" fmla="val 13042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6E341E-E3D9-4AEC-9D34-500F581616F4}"/>
              </a:ext>
            </a:extLst>
          </p:cNvPr>
          <p:cNvSpPr txBox="1"/>
          <p:nvPr/>
        </p:nvSpPr>
        <p:spPr>
          <a:xfrm>
            <a:off x="5515671" y="6456337"/>
            <a:ext cx="65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보상</a:t>
            </a:r>
          </a:p>
        </p:txBody>
      </p:sp>
      <p:sp>
        <p:nvSpPr>
          <p:cNvPr id="26" name="내용 개체 틀 12">
            <a:extLst>
              <a:ext uri="{FF2B5EF4-FFF2-40B4-BE49-F238E27FC236}">
                <a16:creationId xmlns:a16="http://schemas.microsoft.com/office/drawing/2014/main" id="{240EFA8D-A253-4CE8-8B87-29D6D34525DF}"/>
              </a:ext>
            </a:extLst>
          </p:cNvPr>
          <p:cNvSpPr txBox="1">
            <a:spLocks/>
          </p:cNvSpPr>
          <p:nvPr/>
        </p:nvSpPr>
        <p:spPr>
          <a:xfrm>
            <a:off x="3667355" y="6173578"/>
            <a:ext cx="1174443" cy="273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24060" rtl="0" eaLnBrk="1" latinLnBrk="1" hangingPunct="1">
              <a:lnSpc>
                <a:spcPct val="90000"/>
              </a:lnSpc>
              <a:spcBef>
                <a:spcPts val="2323"/>
              </a:spcBef>
              <a:buFont typeface="Arial" panose="020B0604020202020204" pitchFamily="34" charset="0"/>
              <a:buNone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03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4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2406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4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8609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4812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1014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7217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3420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9623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둘기마요" panose="03050601020101020101" pitchFamily="66" charset="-127"/>
                <a:ea typeface="둘기마요" panose="03050601020101020101" pitchFamily="66" charset="-127"/>
              </a:rPr>
              <a:t>&lt;GPS</a:t>
            </a:r>
            <a:r>
              <a:rPr lang="ko-KR" altLang="en-US" sz="1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둘기마요" panose="03050601020101020101" pitchFamily="66" charset="-127"/>
                <a:ea typeface="둘기마요" panose="03050601020101020101" pitchFamily="66" charset="-127"/>
              </a:rPr>
              <a:t>로 인증</a:t>
            </a:r>
            <a:r>
              <a:rPr lang="en-US" altLang="ko-KR" sz="12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둘기마요" panose="03050601020101020101" pitchFamily="66" charset="-127"/>
                <a:ea typeface="둘기마요" panose="03050601020101020101" pitchFamily="66" charset="-127"/>
              </a:rPr>
              <a:t>&gt;</a:t>
            </a:r>
            <a:endParaRPr lang="en-US" altLang="ko-KR" sz="1200" b="1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639AD5B-D0C8-49D2-8BCD-E8378F340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867" y="5920093"/>
            <a:ext cx="2805963" cy="17715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311D47B-481D-4C22-9D56-4ABF52CBA0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98519" l="7090" r="91418">
                        <a14:foregroundMark x1="70149" y1="33333" x2="37313" y2="76790"/>
                        <a14:foregroundMark x1="37313" y1="76790" x2="27239" y2="36790"/>
                        <a14:foregroundMark x1="50000" y1="5185" x2="91418" y2="36049"/>
                        <a14:foregroundMark x1="91418" y1="36049" x2="35075" y2="41728"/>
                        <a14:foregroundMark x1="29851" y1="20000" x2="52612" y2="68889"/>
                        <a14:foregroundMark x1="52612" y1="68889" x2="42537" y2="25185"/>
                        <a14:foregroundMark x1="42537" y1="25185" x2="42537" y2="25185"/>
                        <a14:foregroundMark x1="57463" y1="18519" x2="67537" y2="62469"/>
                        <a14:foregroundMark x1="67537" y1="62469" x2="70149" y2="31852"/>
                        <a14:foregroundMark x1="70149" y1="26667" x2="61567" y2="77531"/>
                        <a14:foregroundMark x1="61567" y1="77531" x2="22388" y2="38025"/>
                        <a14:foregroundMark x1="22388" y1="38025" x2="29851" y2="33333"/>
                        <a14:foregroundMark x1="85448" y1="21728" x2="85448" y2="61728"/>
                        <a14:foregroundMark x1="39925" y1="11852" x2="7090" y2="40000"/>
                        <a14:foregroundMark x1="52612" y1="6667" x2="57463" y2="41728"/>
                        <a14:foregroundMark x1="42537" y1="68395" x2="45149" y2="98519"/>
                        <a14:foregroundMark x1="52612" y1="75062" x2="47388" y2="93333"/>
                        <a14:foregroundMark x1="55224" y1="21728" x2="42537" y2="63457"/>
                        <a14:foregroundMark x1="39925" y1="15062" x2="35075" y2="283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85522" y="5953518"/>
            <a:ext cx="236033" cy="356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854D7F-0E64-4498-BDE3-1EC5E5F94DA2}"/>
              </a:ext>
            </a:extLst>
          </p:cNvPr>
          <p:cNvSpPr txBox="1"/>
          <p:nvPr/>
        </p:nvSpPr>
        <p:spPr>
          <a:xfrm>
            <a:off x="3892034" y="6616468"/>
            <a:ext cx="76251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[</a:t>
            </a:r>
            <a:r>
              <a:rPr lang="ko-KR" altLang="en-US" sz="13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공학관</a:t>
            </a:r>
            <a:r>
              <a:rPr lang="en-US" altLang="ko-KR" sz="13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]                                              </a:t>
            </a:r>
          </a:p>
          <a:p>
            <a:endParaRPr lang="en-US" altLang="ko-KR" sz="700" b="1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ko-KR" altLang="en-US" sz="13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인증완료</a:t>
            </a:r>
          </a:p>
          <a:p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181F22F-3C37-4C5F-8EF2-E4DF3939A2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2102" y="6299739"/>
            <a:ext cx="295324" cy="29420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E48EAF7-DD3B-44B1-B2BF-31A223A982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7" b="97977" l="8451" r="89296">
                        <a14:foregroundMark x1="33803" y1="53179" x2="49859" y2="55202"/>
                        <a14:foregroundMark x1="41690" y1="41040" x2="18028" y2="91040"/>
                        <a14:foregroundMark x1="18028" y1="91040" x2="9859" y2="93931"/>
                        <a14:foregroundMark x1="5915" y1="47110" x2="20000" y2="97977"/>
                        <a14:foregroundMark x1="20000" y1="97977" x2="20000" y2="97977"/>
                        <a14:foregroundMark x1="81690" y1="45087" x2="85634" y2="45087"/>
                        <a14:foregroundMark x1="47887" y1="22543" x2="53803" y2="47110"/>
                        <a14:foregroundMark x1="27887" y1="32659" x2="57746" y2="45087"/>
                        <a14:foregroundMark x1="68169" y1="58382" x2="72113" y2="89017"/>
                        <a14:foregroundMark x1="72113" y1="56358" x2="76056" y2="52312"/>
                        <a14:foregroundMark x1="72113" y1="58382" x2="72113" y2="80925"/>
                        <a14:foregroundMark x1="74085" y1="48266" x2="84225" y2="76879"/>
                        <a14:foregroundMark x1="82254" y1="44220" x2="74085" y2="62428"/>
                        <a14:foregroundMark x1="76056" y1="50289" x2="50423" y2="91040"/>
                        <a14:foregroundMark x1="8451" y1="52312" x2="52676" y2="73699"/>
                        <a14:foregroundMark x1="52676" y1="73699" x2="54366" y2="76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4842" y="6616468"/>
            <a:ext cx="390910" cy="381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07C654F-247A-436A-B126-AD426DFDBE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5318" y="7185269"/>
            <a:ext cx="253567" cy="4093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5C0B8CD-BACC-44C1-8761-3C0EC01E86E2}"/>
              </a:ext>
            </a:extLst>
          </p:cNvPr>
          <p:cNvSpPr txBox="1"/>
          <p:nvPr/>
        </p:nvSpPr>
        <p:spPr>
          <a:xfrm>
            <a:off x="1285841" y="6402912"/>
            <a:ext cx="658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EXIF</a:t>
            </a:r>
            <a:endParaRPr lang="ko-KR" altLang="en-US" sz="15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61C789-6DC9-489A-BFB2-09C4BA6925FC}"/>
              </a:ext>
            </a:extLst>
          </p:cNvPr>
          <p:cNvSpPr txBox="1"/>
          <p:nvPr/>
        </p:nvSpPr>
        <p:spPr>
          <a:xfrm>
            <a:off x="1784317" y="7228351"/>
            <a:ext cx="9277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BEACON</a:t>
            </a:r>
            <a:endParaRPr lang="ko-KR" altLang="en-US" sz="15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720319-830E-4024-A311-BF5A45F7B20E}"/>
              </a:ext>
            </a:extLst>
          </p:cNvPr>
          <p:cNvSpPr txBox="1"/>
          <p:nvPr/>
        </p:nvSpPr>
        <p:spPr>
          <a:xfrm>
            <a:off x="768452" y="5959744"/>
            <a:ext cx="2648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GPS</a:t>
            </a:r>
            <a:endParaRPr lang="ko-KR" altLang="en-US" sz="15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D0456C-974B-48F2-B18C-23FCB1D8A238}"/>
              </a:ext>
            </a:extLst>
          </p:cNvPr>
          <p:cNvSpPr txBox="1"/>
          <p:nvPr/>
        </p:nvSpPr>
        <p:spPr>
          <a:xfrm>
            <a:off x="2319366" y="6265321"/>
            <a:ext cx="47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QR</a:t>
            </a:r>
            <a:endParaRPr lang="ko-KR" altLang="en-US" sz="1500" b="1" dirty="0"/>
          </a:p>
        </p:txBody>
      </p:sp>
      <p:pic>
        <p:nvPicPr>
          <p:cNvPr id="42" name="Picture 6" descr="Phone SMS icon">
            <a:extLst>
              <a:ext uri="{FF2B5EF4-FFF2-40B4-BE49-F238E27FC236}">
                <a16:creationId xmlns:a16="http://schemas.microsoft.com/office/drawing/2014/main" id="{AAE0803D-93A8-4D36-A5F7-94A36D3B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80" y="263330"/>
            <a:ext cx="1447244" cy="146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EEBF2AC-C51E-45B9-BD57-D4D7F49A79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60635" y="724316"/>
            <a:ext cx="572054" cy="52322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8E721-F540-404C-B0EA-74F731B3A58C}"/>
              </a:ext>
            </a:extLst>
          </p:cNvPr>
          <p:cNvSpPr txBox="1"/>
          <p:nvPr/>
        </p:nvSpPr>
        <p:spPr>
          <a:xfrm>
            <a:off x="6132453" y="295848"/>
            <a:ext cx="84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</a:t>
            </a:r>
            <a:endParaRPr lang="en-US" altLang="ko-KR" sz="15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같이가자</a:t>
            </a:r>
            <a:r>
              <a:rPr lang="en-US" altLang="ko-KR" sz="12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8424A22-C159-4924-B86B-A9D6F4B5CEEB}"/>
              </a:ext>
            </a:extLst>
          </p:cNvPr>
          <p:cNvSpPr txBox="1"/>
          <p:nvPr/>
        </p:nvSpPr>
        <p:spPr>
          <a:xfrm>
            <a:off x="281314" y="7092250"/>
            <a:ext cx="6256712" cy="2254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1A5C1-7D8E-473E-AD5E-BD705461C068}"/>
              </a:ext>
            </a:extLst>
          </p:cNvPr>
          <p:cNvSpPr txBox="1"/>
          <p:nvPr/>
        </p:nvSpPr>
        <p:spPr>
          <a:xfrm>
            <a:off x="278842" y="3817697"/>
            <a:ext cx="6256713" cy="3107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EA4A9-6B17-4824-A5BE-5B2E020DEA62}"/>
              </a:ext>
            </a:extLst>
          </p:cNvPr>
          <p:cNvSpPr txBox="1"/>
          <p:nvPr/>
        </p:nvSpPr>
        <p:spPr>
          <a:xfrm>
            <a:off x="278842" y="579990"/>
            <a:ext cx="6256713" cy="3107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27" y="153643"/>
            <a:ext cx="603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 </a:t>
            </a:r>
            <a:r>
              <a:rPr lang="ko-KR" altLang="en-US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장소 공유 플랫폼                                          </a:t>
            </a:r>
            <a:r>
              <a:rPr lang="en-US" altLang="ko-KR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20</a:t>
            </a:r>
            <a:r>
              <a:rPr lang="ko-KR" altLang="en-US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조   </a:t>
            </a:r>
            <a:r>
              <a:rPr lang="ko-KR" altLang="en-US" b="1" dirty="0" err="1">
                <a:latin typeface="둘기마요" panose="03050601020101020101" pitchFamily="66" charset="-127"/>
                <a:ea typeface="둘기마요" panose="03050601020101020101" pitchFamily="66" charset="-127"/>
              </a:rPr>
              <a:t>같이가자</a:t>
            </a:r>
            <a:endParaRPr lang="ko-KR" altLang="en-US" b="1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986" y="9422142"/>
            <a:ext cx="56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둘기마요" panose="03050601020101020101" pitchFamily="66" charset="-127"/>
                <a:ea typeface="둘기마요" panose="03050601020101020101" pitchFamily="66" charset="-127"/>
              </a:rPr>
              <a:t>백장현</a:t>
            </a:r>
            <a:r>
              <a:rPr lang="ko-KR" altLang="en-US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  </a:t>
            </a:r>
            <a:r>
              <a:rPr lang="ko-KR" altLang="en-US" b="1" dirty="0" err="1">
                <a:latin typeface="둘기마요" panose="03050601020101020101" pitchFamily="66" charset="-127"/>
                <a:ea typeface="둘기마요" panose="03050601020101020101" pitchFamily="66" charset="-127"/>
              </a:rPr>
              <a:t>고양제</a:t>
            </a:r>
            <a:r>
              <a:rPr lang="ko-KR" altLang="en-US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  박지선  </a:t>
            </a:r>
            <a:r>
              <a:rPr lang="ko-KR" altLang="en-US" b="1" dirty="0" err="1">
                <a:latin typeface="둘기마요" panose="03050601020101020101" pitchFamily="66" charset="-127"/>
                <a:ea typeface="둘기마요" panose="03050601020101020101" pitchFamily="66" charset="-127"/>
              </a:rPr>
              <a:t>이효준</a:t>
            </a:r>
            <a:r>
              <a:rPr lang="ko-KR" altLang="en-US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  장용훈  </a:t>
            </a:r>
            <a:r>
              <a:rPr lang="en-US" altLang="ko-KR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/  </a:t>
            </a:r>
            <a:r>
              <a:rPr lang="ko-KR" altLang="en-US" b="1" dirty="0" err="1">
                <a:latin typeface="둘기마요" panose="03050601020101020101" pitchFamily="66" charset="-127"/>
                <a:ea typeface="둘기마요" panose="03050601020101020101" pitchFamily="66" charset="-127"/>
              </a:rPr>
              <a:t>이민석교수님</a:t>
            </a:r>
            <a:endParaRPr lang="ko-KR" altLang="en-US" b="1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BCAC7B-D4F4-334A-92BE-553B3B94F5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510" y="4231638"/>
            <a:ext cx="5776780" cy="255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0AECF-14A1-A946-B3BD-76277E700AB4}"/>
              </a:ext>
            </a:extLst>
          </p:cNvPr>
          <p:cNvSpPr txBox="1"/>
          <p:nvPr/>
        </p:nvSpPr>
        <p:spPr>
          <a:xfrm>
            <a:off x="415322" y="7590554"/>
            <a:ext cx="60395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1. </a:t>
            </a:r>
            <a:r>
              <a:rPr lang="ko-KR" altLang="ko-KR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공익적 목적</a:t>
            </a:r>
            <a:r>
              <a:rPr lang="ko-KR" altLang="en-US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</a:t>
            </a:r>
            <a:r>
              <a:rPr lang="en-US" altLang="ko-KR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–</a:t>
            </a:r>
            <a:r>
              <a:rPr lang="ko-KR" altLang="en-US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문화재에 대한 이벤트를 개최하여 사람들에게 역사에 대한 지식과 정보를 제공</a:t>
            </a:r>
            <a:endParaRPr lang="en-US" altLang="ko-KR" sz="15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endParaRPr lang="en-US" altLang="ko-KR" sz="15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r>
              <a:rPr lang="en-US" altLang="ko-KR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2. </a:t>
            </a:r>
            <a:r>
              <a:rPr lang="ko-KR" altLang="en-US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마케팅 목적 </a:t>
            </a:r>
            <a:r>
              <a:rPr lang="en-US" altLang="ko-KR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–</a:t>
            </a:r>
            <a:r>
              <a:rPr lang="ko-KR" altLang="en-US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스타벅스와 같은 회사에서 각 지점들에 대한 방문 이벤트를 만들어 해당 기업 브랜드에 대한 홍보 가능</a:t>
            </a:r>
            <a:endParaRPr lang="en-US" altLang="ko-KR" sz="15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endParaRPr lang="en-US" altLang="ko-KR" sz="15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r>
              <a:rPr lang="en-US" altLang="ko-KR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3. </a:t>
            </a:r>
            <a:r>
              <a:rPr lang="ko-KR" altLang="en-US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개인적 목적 </a:t>
            </a:r>
            <a:r>
              <a:rPr lang="en-US" altLang="ko-KR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–</a:t>
            </a:r>
            <a:r>
              <a:rPr lang="ko-KR" altLang="en-US" sz="15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자기만의 핫플레이스를 공유하여 다른 사용자와 함께 방문</a:t>
            </a:r>
            <a:endParaRPr lang="en-US" altLang="ko-KR" sz="15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A670F-566B-B54F-818B-3FC8512047A7}"/>
              </a:ext>
            </a:extLst>
          </p:cNvPr>
          <p:cNvSpPr txBox="1"/>
          <p:nvPr/>
        </p:nvSpPr>
        <p:spPr>
          <a:xfrm>
            <a:off x="2509004" y="630023"/>
            <a:ext cx="183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kumimoji="1"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시스템 구조 </a:t>
            </a:r>
            <a:r>
              <a:rPr kumimoji="1"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  <a:endParaRPr kumimoji="1"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4FDA9-1592-684D-B83E-200DE7ECBB5B}"/>
              </a:ext>
            </a:extLst>
          </p:cNvPr>
          <p:cNvSpPr txBox="1"/>
          <p:nvPr/>
        </p:nvSpPr>
        <p:spPr>
          <a:xfrm>
            <a:off x="2609141" y="3862443"/>
            <a:ext cx="17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kumimoji="1"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시나리오 </a:t>
            </a:r>
            <a:r>
              <a:rPr kumimoji="1"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  <a:endParaRPr kumimoji="1"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7993A-93C8-DA4C-ADB8-8B35E0FA8F10}"/>
              </a:ext>
            </a:extLst>
          </p:cNvPr>
          <p:cNvSpPr txBox="1"/>
          <p:nvPr/>
        </p:nvSpPr>
        <p:spPr>
          <a:xfrm>
            <a:off x="2609141" y="7187146"/>
            <a:ext cx="15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kumimoji="1"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기대효과 </a:t>
            </a:r>
            <a:r>
              <a:rPr kumimoji="1"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  <a:endParaRPr kumimoji="1"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91BA13-0AC7-4197-B5C5-0076EED8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09" y="982736"/>
            <a:ext cx="5776780" cy="26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6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166</Words>
  <Application>Microsoft Office PowerPoint</Application>
  <PresentationFormat>A4 용지(210x297mm)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DX봄수체화B</vt:lpstr>
      <vt:lpstr>둘기마요</vt:lpstr>
      <vt:lpstr>맑은 고딕</vt:lpstr>
      <vt:lpstr>배달의민족 도현</vt:lpstr>
      <vt:lpstr>타이포_쌍문동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(소프트웨어학부)박지선</cp:lastModifiedBy>
  <cp:revision>66</cp:revision>
  <cp:lastPrinted>2018-05-02T07:42:47Z</cp:lastPrinted>
  <dcterms:created xsi:type="dcterms:W3CDTF">2018-05-02T07:27:21Z</dcterms:created>
  <dcterms:modified xsi:type="dcterms:W3CDTF">2019-05-19T12:20:43Z</dcterms:modified>
</cp:coreProperties>
</file>