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1240750" cy="30240288"/>
  <p:notesSz cx="6797675" cy="9926638"/>
  <p:defaultTextStyle>
    <a:defPPr>
      <a:defRPr lang="ko-KR"/>
    </a:defPPr>
    <a:lvl1pPr marL="0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1pPr>
    <a:lvl2pPr marL="827349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2pPr>
    <a:lvl3pPr marL="1654698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3pPr>
    <a:lvl4pPr marL="2482047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4pPr>
    <a:lvl5pPr marL="330939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5pPr>
    <a:lvl6pPr marL="413674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6pPr>
    <a:lvl7pPr marL="4964095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7pPr>
    <a:lvl8pPr marL="5791444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8pPr>
    <a:lvl9pPr marL="6618793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9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A2F-025C-46DD-BA18-7FC880154B6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899166-A18C-401A-9063-EB7EC9841ACC}"/>
              </a:ext>
            </a:extLst>
          </p:cNvPr>
          <p:cNvSpPr txBox="1"/>
          <p:nvPr/>
        </p:nvSpPr>
        <p:spPr>
          <a:xfrm>
            <a:off x="687586" y="14867745"/>
            <a:ext cx="19986168" cy="884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21240750" cy="43815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96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장소 공유 플랫폼  </a:t>
            </a:r>
            <a:r>
              <a:rPr lang="en-US" altLang="ko-KR" sz="6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sz="6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같이 가자</a:t>
            </a:r>
            <a:endParaRPr lang="en-US" altLang="ko-KR" sz="60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48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백장현</a:t>
            </a:r>
            <a:r>
              <a:rPr lang="ko-KR" altLang="en-US" sz="4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8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고양제</a:t>
            </a:r>
            <a:r>
              <a:rPr lang="ko-KR" altLang="en-US" sz="4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박지선 </a:t>
            </a:r>
            <a:r>
              <a:rPr lang="ko-KR" altLang="en-US" sz="48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이효준</a:t>
            </a:r>
            <a:r>
              <a:rPr lang="ko-KR" altLang="en-US" sz="4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장용훈</a:t>
            </a:r>
            <a:endParaRPr lang="en-US" altLang="ko-KR" sz="48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48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이민석교수님</a:t>
            </a:r>
            <a:endParaRPr lang="ko-KR" altLang="en-US" sz="48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971954-7028-3D47-BF25-9EEC5F7C7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860149"/>
            <a:ext cx="18984687" cy="7391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32756C-5CEF-044F-B18A-F33C17607386}"/>
              </a:ext>
            </a:extLst>
          </p:cNvPr>
          <p:cNvSpPr txBox="1"/>
          <p:nvPr/>
        </p:nvSpPr>
        <p:spPr>
          <a:xfrm>
            <a:off x="687586" y="23966893"/>
            <a:ext cx="19986169" cy="594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dirty="0"/>
          </a:p>
          <a:p>
            <a:pPr algn="ctr"/>
            <a:r>
              <a:rPr lang="en-US" altLang="ko-KR" sz="5000" b="1" dirty="0"/>
              <a:t>&lt;</a:t>
            </a:r>
            <a:r>
              <a:rPr lang="ko-KR" altLang="en-US" sz="5000" b="1" dirty="0"/>
              <a:t> 기대효과 </a:t>
            </a:r>
            <a:r>
              <a:rPr lang="en-US" altLang="ko-KR" sz="5000" b="1" dirty="0"/>
              <a:t>&gt;</a:t>
            </a:r>
          </a:p>
          <a:p>
            <a:endParaRPr lang="en-US" altLang="ko-KR" sz="4000" dirty="0"/>
          </a:p>
          <a:p>
            <a:r>
              <a:rPr lang="en-US" altLang="ko-KR" sz="4000" dirty="0"/>
              <a:t>1. </a:t>
            </a:r>
            <a:r>
              <a:rPr lang="ko-KR" altLang="ko-KR" sz="4000" dirty="0"/>
              <a:t>공익적 목적</a:t>
            </a:r>
            <a:r>
              <a:rPr lang="ko-KR" altLang="en-US" sz="4000" dirty="0"/>
              <a:t> </a:t>
            </a:r>
            <a:r>
              <a:rPr lang="en-US" altLang="ko-KR" sz="4000" dirty="0"/>
              <a:t>–</a:t>
            </a:r>
            <a:r>
              <a:rPr lang="ko-KR" altLang="en-US" sz="4000" dirty="0"/>
              <a:t> 문화재에 대한 이벤트를 개최하여 사람들에게 역사에 대한 지식과 정보를 제공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2. </a:t>
            </a:r>
            <a:r>
              <a:rPr lang="ko-KR" altLang="en-US" sz="4000" dirty="0"/>
              <a:t>마케팅 목적 </a:t>
            </a:r>
            <a:r>
              <a:rPr lang="en-US" altLang="ko-KR" sz="4000" dirty="0"/>
              <a:t>–</a:t>
            </a:r>
            <a:r>
              <a:rPr lang="ko-KR" altLang="en-US" sz="4000" dirty="0"/>
              <a:t> 스타벅스와 같은 회사에서 각 지점들에 대한 방문 이벤트를 만들어 해당 기업 브랜드에 대한 홍보 가능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3. </a:t>
            </a:r>
            <a:r>
              <a:rPr lang="ko-KR" altLang="en-US" sz="4000" dirty="0"/>
              <a:t>개인적 목적 </a:t>
            </a:r>
            <a:r>
              <a:rPr lang="en-US" altLang="ko-KR" sz="4000" dirty="0"/>
              <a:t>– </a:t>
            </a:r>
            <a:r>
              <a:rPr lang="ko-KR" altLang="en-US" sz="4000" dirty="0"/>
              <a:t>자기만의 핫플레이스를 공유하여 다른 사용자와 함께 방문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9DC66-15F1-0F4F-A2EE-12C6DFD12952}"/>
              </a:ext>
            </a:extLst>
          </p:cNvPr>
          <p:cNvSpPr txBox="1"/>
          <p:nvPr/>
        </p:nvSpPr>
        <p:spPr>
          <a:xfrm>
            <a:off x="687586" y="4722274"/>
            <a:ext cx="19986170" cy="4839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latin typeface="+mn-ea"/>
              </a:rPr>
              <a:t>&lt;</a:t>
            </a:r>
            <a:r>
              <a:rPr lang="ko-KR" altLang="en-US" sz="5000" b="1" dirty="0">
                <a:latin typeface="+mn-ea"/>
              </a:rPr>
              <a:t> 프로젝트 소개 </a:t>
            </a:r>
            <a:r>
              <a:rPr lang="en-US" altLang="ko-KR" sz="5000" b="1" dirty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4000" dirty="0"/>
              <a:t>[</a:t>
            </a:r>
            <a:r>
              <a:rPr lang="ko-KR" altLang="ko-KR" sz="4000" dirty="0"/>
              <a:t>같이 가자</a:t>
            </a:r>
            <a:r>
              <a:rPr lang="en-US" altLang="ko-KR" sz="4000" dirty="0"/>
              <a:t>] </a:t>
            </a:r>
            <a:r>
              <a:rPr lang="ko-KR" altLang="ko-KR" sz="4000" dirty="0"/>
              <a:t>는 </a:t>
            </a:r>
            <a:r>
              <a:rPr lang="ko-KR" altLang="en-US" sz="4000" dirty="0"/>
              <a:t>사용자가 </a:t>
            </a:r>
            <a:r>
              <a:rPr lang="ko-KR" altLang="ko-KR" sz="4000" dirty="0"/>
              <a:t>여러 이벤트</a:t>
            </a:r>
            <a:r>
              <a:rPr lang="ko-KR" altLang="en-US" sz="4000" dirty="0"/>
              <a:t>를</a:t>
            </a:r>
            <a:r>
              <a:rPr lang="ko-KR" altLang="ko-KR" sz="4000" dirty="0"/>
              <a:t> 참여</a:t>
            </a:r>
            <a:r>
              <a:rPr lang="en-US" altLang="ko-KR" sz="4000" dirty="0"/>
              <a:t>,</a:t>
            </a:r>
            <a:r>
              <a:rPr lang="ko-KR" altLang="en-US" sz="4000" dirty="0"/>
              <a:t> </a:t>
            </a:r>
            <a:r>
              <a:rPr lang="ko-KR" altLang="ko-KR" sz="4000" dirty="0"/>
              <a:t>개설 할 수 있는 </a:t>
            </a:r>
            <a:r>
              <a:rPr lang="ko-KR" altLang="en-US" sz="4000" dirty="0"/>
              <a:t>플랫폼을 제공</a:t>
            </a:r>
            <a:r>
              <a:rPr lang="en-US" altLang="ko-KR" sz="4000" dirty="0"/>
              <a:t>. </a:t>
            </a:r>
            <a:r>
              <a:rPr lang="ko-KR" altLang="ko-KR" sz="4000" dirty="0"/>
              <a:t>이벤트에 참가하는 사용자</a:t>
            </a:r>
            <a:r>
              <a:rPr lang="ko-KR" altLang="en-US" sz="4000" dirty="0"/>
              <a:t>는</a:t>
            </a:r>
            <a:r>
              <a:rPr lang="ko-KR" altLang="ko-KR" sz="4000" dirty="0"/>
              <a:t> 특정 장소에 대한 인증을 통하여 이벤트에 참여</a:t>
            </a:r>
            <a:r>
              <a:rPr lang="en-US" altLang="ko-KR" sz="4000" dirty="0"/>
              <a:t>. </a:t>
            </a:r>
            <a:r>
              <a:rPr lang="ko-KR" altLang="ko-KR" sz="4000" dirty="0"/>
              <a:t>이 때 인증 장소에 대한 개수</a:t>
            </a:r>
            <a:r>
              <a:rPr lang="en-US" altLang="ko-KR" sz="4000" dirty="0"/>
              <a:t>, </a:t>
            </a:r>
            <a:r>
              <a:rPr lang="ko-KR" altLang="ko-KR" sz="4000" dirty="0"/>
              <a:t>제한 시간 등은 이벤트 개설자가</a:t>
            </a:r>
            <a:r>
              <a:rPr lang="ko-KR" altLang="en-US" sz="4000" dirty="0"/>
              <a:t> 설정 가능</a:t>
            </a:r>
            <a:r>
              <a:rPr lang="en-US" altLang="ko-KR" sz="4000" dirty="0"/>
              <a:t>. </a:t>
            </a:r>
            <a:r>
              <a:rPr lang="ko-KR" altLang="en-US" sz="4000" dirty="0"/>
              <a:t>사용자는 다양한 방식을 통해 장소에 대한 인증을 하고</a:t>
            </a:r>
            <a:r>
              <a:rPr lang="en-US" altLang="ko-KR" sz="4000" dirty="0"/>
              <a:t>,</a:t>
            </a:r>
            <a:r>
              <a:rPr lang="ko-KR" altLang="en-US" sz="4000" dirty="0"/>
              <a:t> 그에 따른 적절한 보상을 받는다</a:t>
            </a:r>
            <a:r>
              <a:rPr lang="en-US" altLang="ko-KR" sz="4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52ADE-910D-AD45-8B8A-4939D144E6F1}"/>
              </a:ext>
            </a:extLst>
          </p:cNvPr>
          <p:cNvSpPr txBox="1"/>
          <p:nvPr/>
        </p:nvSpPr>
        <p:spPr>
          <a:xfrm>
            <a:off x="687586" y="9880924"/>
            <a:ext cx="19986169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ko-KR" sz="1000" b="1" dirty="0"/>
          </a:p>
          <a:p>
            <a:pPr algn="ctr"/>
            <a:r>
              <a:rPr kumimoji="1" lang="en-US" altLang="ko-KR" sz="5000" b="1" dirty="0"/>
              <a:t>&lt;</a:t>
            </a:r>
            <a:r>
              <a:rPr kumimoji="1" lang="ko-KR" altLang="en-US" sz="5000" b="1" dirty="0"/>
              <a:t> 개발내용 및 주요기능 </a:t>
            </a:r>
            <a:r>
              <a:rPr kumimoji="1" lang="en-US" altLang="ko-KR" sz="5000" b="1" dirty="0"/>
              <a:t>&gt;</a:t>
            </a:r>
          </a:p>
          <a:p>
            <a:endParaRPr kumimoji="1" lang="en-US" altLang="ko-KR" sz="4000" dirty="0"/>
          </a:p>
          <a:p>
            <a:r>
              <a:rPr kumimoji="1" lang="en-US" altLang="ko-KR" sz="4000" dirty="0"/>
              <a:t>1.</a:t>
            </a:r>
            <a:r>
              <a:rPr kumimoji="1" lang="ko-KR" altLang="en-US" sz="4000" dirty="0"/>
              <a:t> 지도 표시 및 </a:t>
            </a:r>
            <a:r>
              <a:rPr kumimoji="1" lang="ko-KR" altLang="en-US" sz="4000" dirty="0" err="1"/>
              <a:t>길찾기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–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GOOGLE MAP API</a:t>
            </a:r>
          </a:p>
          <a:p>
            <a:r>
              <a:rPr kumimoji="1" lang="en-US" altLang="ko-KR" sz="4000" dirty="0"/>
              <a:t>2.</a:t>
            </a:r>
            <a:r>
              <a:rPr kumimoji="1" lang="ko-KR" altLang="en-US" sz="4000" dirty="0"/>
              <a:t> 인증방식 </a:t>
            </a:r>
            <a:r>
              <a:rPr kumimoji="1" lang="en-US" altLang="ko-KR" sz="4000" dirty="0"/>
              <a:t>-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GPS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&gt;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GOOGLE MAP API</a:t>
            </a:r>
          </a:p>
          <a:p>
            <a:r>
              <a:rPr kumimoji="1" lang="en-US" altLang="ko-KR" sz="4000" dirty="0"/>
              <a:t>	   </a:t>
            </a:r>
            <a:r>
              <a:rPr kumimoji="1" lang="ko-KR" altLang="en-US" sz="4000" dirty="0"/>
              <a:t>     </a:t>
            </a:r>
            <a:r>
              <a:rPr kumimoji="1" lang="en-US" altLang="ko-KR" sz="4000" dirty="0"/>
              <a:t>- EXIF &gt; </a:t>
            </a:r>
            <a:r>
              <a:rPr kumimoji="1" lang="ko-KR" altLang="en-US" sz="4000" dirty="0"/>
              <a:t>안드로이드 스튜디오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내 </a:t>
            </a:r>
            <a:r>
              <a:rPr kumimoji="1" lang="en-US" altLang="ko-KR" sz="4000" dirty="0"/>
              <a:t>EXIF LIBRARY</a:t>
            </a:r>
          </a:p>
          <a:p>
            <a:r>
              <a:rPr kumimoji="1" lang="en-US" altLang="ko-KR" sz="4000" dirty="0"/>
              <a:t>             </a:t>
            </a:r>
            <a:r>
              <a:rPr kumimoji="1" lang="ko-KR" altLang="en-US" sz="4000" dirty="0"/>
              <a:t>     </a:t>
            </a:r>
            <a:r>
              <a:rPr kumimoji="1" lang="en-US" altLang="ko-KR" sz="4000" dirty="0"/>
              <a:t>     - QR CODE &gt; </a:t>
            </a:r>
            <a:r>
              <a:rPr kumimoji="1" lang="en-US" altLang="ko-KR" sz="4000" dirty="0" err="1"/>
              <a:t>Zxing</a:t>
            </a:r>
            <a:r>
              <a:rPr kumimoji="1" lang="en-US" altLang="ko-KR" sz="4000" dirty="0"/>
              <a:t> API</a:t>
            </a:r>
          </a:p>
          <a:p>
            <a:r>
              <a:rPr kumimoji="1" lang="en-US" altLang="ko-KR" sz="4000" dirty="0"/>
              <a:t>	 </a:t>
            </a:r>
            <a:r>
              <a:rPr kumimoji="1" lang="ko-KR" altLang="en-US" sz="4000" dirty="0"/>
              <a:t>    </a:t>
            </a:r>
            <a:r>
              <a:rPr kumimoji="1" lang="en-US" altLang="ko-KR" sz="4000" dirty="0"/>
              <a:t>   - BEACON &gt; </a:t>
            </a:r>
            <a:r>
              <a:rPr kumimoji="1" lang="ko-KR" altLang="en-US" sz="4000" dirty="0"/>
              <a:t>추후 추가 예정</a:t>
            </a:r>
            <a:endParaRPr kumimoji="1" lang="en-US" altLang="ko-KR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24960-3B5A-5542-BED8-5DF892BF3732}"/>
              </a:ext>
            </a:extLst>
          </p:cNvPr>
          <p:cNvSpPr txBox="1"/>
          <p:nvPr/>
        </p:nvSpPr>
        <p:spPr>
          <a:xfrm>
            <a:off x="1662771" y="14780659"/>
            <a:ext cx="1791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R" sz="1000" b="1" dirty="0"/>
          </a:p>
          <a:p>
            <a:pPr algn="ctr"/>
            <a:r>
              <a:rPr kumimoji="1" lang="en-US" altLang="ko-KR" sz="5000" b="1" dirty="0"/>
              <a:t>&lt;</a:t>
            </a:r>
            <a:r>
              <a:rPr kumimoji="1" lang="ko-KR" altLang="en-US" sz="5000" b="1" dirty="0"/>
              <a:t> 시스템 구조 </a:t>
            </a:r>
            <a:r>
              <a:rPr kumimoji="1" lang="en-US" altLang="ko-KR" sz="5000" b="1" dirty="0"/>
              <a:t>&gt;</a:t>
            </a:r>
            <a:endParaRPr kumimoji="1" lang="ko-KR" altLang="en-US" sz="5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695BC-0548-41D5-8D89-8F3F5CB4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803" y="0"/>
            <a:ext cx="2887170" cy="42430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A19DFC-D79A-4F51-A173-125F18EDA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987" y="12290108"/>
            <a:ext cx="2067495" cy="20596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0620CD-453C-4436-B3D0-1A70444A4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5146" y="11630882"/>
            <a:ext cx="1217212" cy="19649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5E1D4B-A21A-4EDD-8465-A79FA9930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7319" y="10751207"/>
            <a:ext cx="1957312" cy="19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156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(소프트웨어학부)박지선</cp:lastModifiedBy>
  <cp:revision>49</cp:revision>
  <cp:lastPrinted>2018-05-02T07:27:00Z</cp:lastPrinted>
  <dcterms:created xsi:type="dcterms:W3CDTF">2018-05-02T04:10:25Z</dcterms:created>
  <dcterms:modified xsi:type="dcterms:W3CDTF">2019-05-06T16:46:47Z</dcterms:modified>
</cp:coreProperties>
</file>