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" d="100"/>
          <a:sy n="20" d="100"/>
        </p:scale>
        <p:origin x="-2016" y="216"/>
      </p:cViewPr>
      <p:guideLst>
        <p:guide orient="horz" pos="9524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초록색 배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40750" cy="302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8099" y="710461"/>
            <a:ext cx="19864551" cy="28819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58189" y="1523129"/>
            <a:ext cx="16940464" cy="280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                                                    			</a:t>
            </a:r>
          </a:p>
          <a:p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     		                    	    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     </a:t>
            </a:r>
          </a:p>
          <a:p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								</a:t>
            </a:r>
          </a:p>
          <a:p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					</a:t>
            </a:r>
          </a:p>
          <a:p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							</a:t>
            </a:r>
            <a:endParaRPr lang="ko-KR" alt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5005" y="19290716"/>
            <a:ext cx="6642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시스템 구조</a:t>
            </a:r>
            <a:endParaRPr lang="ko-KR" altLang="en-US" sz="8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5311" y="5505134"/>
            <a:ext cx="6642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소개</a:t>
            </a:r>
            <a:endParaRPr lang="ko-KR" altLang="en-US" sz="88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" name="Picture 2" descr="https://lh3.googleusercontent.com/Nk12iWrcbsqO2cMmw0vG3kAenZAsXwYAXpolZzIHogYvCPKQ0c1T2CXB5Q9e237b0HObz5kbVlkF7Ra_Ieiq2A21OQwoOSRsD0JH2sdqr7ZdgMHzUyQg4nHZTuoTU4_OLNKFTO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4" y="21281733"/>
            <a:ext cx="16504209" cy="7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315004" y="12390209"/>
            <a:ext cx="6642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기대효</a:t>
            </a:r>
            <a:r>
              <a:rPr lang="ko-KR" altLang="en-US" sz="8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15003" y="13740507"/>
            <a:ext cx="9231770" cy="41549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부재 시 원격으로 조종 가능</a:t>
            </a:r>
            <a:endParaRPr lang="en-US" altLang="ko-KR" sz="66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가정에서 보다 효율적으로 키울 수 있음</a:t>
            </a:r>
            <a:endParaRPr lang="en-US" altLang="ko-KR" sz="66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단일개체를 대상으로 하여 관찰이 용이</a:t>
            </a:r>
            <a:endParaRPr lang="en-US" altLang="ko-KR" sz="66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ko-KR" altLang="en-US" sz="6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017154" y="1408736"/>
            <a:ext cx="70199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21</a:t>
            </a:r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 </a:t>
            </a:r>
            <a:r>
              <a:rPr lang="ko-KR" altLang="en-US" sz="54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귀농팀</a:t>
            </a:r>
            <a:endParaRPr lang="en-US" altLang="ko-KR" sz="5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담당교수 </a:t>
            </a:r>
            <a:r>
              <a:rPr lang="en-US" altLang="ko-KR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김인희 교수님</a:t>
            </a:r>
            <a:r>
              <a:rPr lang="en-US" altLang="ko-KR" sz="5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en-US" altLang="ko-KR" sz="5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원정희</a:t>
            </a:r>
            <a:r>
              <a:rPr lang="en-US" altLang="ko-KR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팀장</a:t>
            </a:r>
            <a:r>
              <a:rPr lang="en-US" altLang="ko-KR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algn="ctr"/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이우재</a:t>
            </a:r>
            <a:endParaRPr lang="en-US" altLang="ko-KR" sz="5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주연호</a:t>
            </a:r>
            <a:endParaRPr lang="en-US" altLang="ko-KR" sz="5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5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조현</a:t>
            </a:r>
            <a:r>
              <a:rPr lang="ko-KR" altLang="en-US" sz="5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35819" y="20806233"/>
            <a:ext cx="18621908" cy="819978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" descr="C:\Users\Administrator\Desktop\로고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48" y="3092789"/>
            <a:ext cx="2967163" cy="196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7691" y="1513423"/>
            <a:ext cx="8353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</a:t>
            </a:r>
            <a:r>
              <a:rPr lang="ko-KR" altLang="en-US" sz="96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야 </a:t>
            </a:r>
            <a:r>
              <a:rPr lang="ko-KR" altLang="en-US" sz="96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너도 할 수 있어 </a:t>
            </a:r>
            <a:r>
              <a:rPr lang="en-US" altLang="ko-KR" sz="96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</a:p>
          <a:p>
            <a:r>
              <a:rPr lang="en-US" altLang="ko-KR" sz="96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(</a:t>
            </a:r>
            <a:r>
              <a:rPr lang="en-US" altLang="ko-KR" sz="96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Smart’pot</a:t>
            </a:r>
            <a:r>
              <a:rPr lang="en-US" altLang="ko-KR" sz="96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’)</a:t>
            </a:r>
            <a:r>
              <a:rPr lang="en-US" altLang="ko-KR" sz="8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8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046548" y="12225703"/>
            <a:ext cx="6642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주요기</a:t>
            </a:r>
            <a:r>
              <a:rPr lang="ko-KR" altLang="en-US" sz="8800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46548" y="13836759"/>
            <a:ext cx="899052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- 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휴대폰 </a:t>
            </a:r>
            <a:r>
              <a:rPr lang="ko-KR" altLang="en-US" sz="66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어플로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원격 조종 가능</a:t>
            </a:r>
            <a:endParaRPr lang="en-US" altLang="ko-KR" sz="66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- 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자동화 시스템</a:t>
            </a:r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온도</a:t>
            </a:r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수분공급</a:t>
            </a:r>
            <a:r>
              <a:rPr lang="en-US" altLang="ko-KR" sz="6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등</a:t>
            </a:r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- </a:t>
            </a:r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데이터를 축적</a:t>
            </a:r>
            <a:endParaRPr lang="en-US" altLang="ko-KR" sz="66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5005" y="7142922"/>
            <a:ext cx="18722072" cy="31393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바쁜 일상 속 식물을 키우는데 많은 관심을 주기 힘들다</a:t>
            </a:r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r>
              <a:rPr lang="ko-KR" altLang="en-US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이를 위해 자동으로 식물의 생육환경을 만들어주고 어플리케이션을 통해 실시간 상태를 확인하고 조작 할 수 있다</a:t>
            </a:r>
            <a:r>
              <a:rPr lang="en-US" altLang="ko-KR" sz="6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046548" y="13836759"/>
            <a:ext cx="8990529" cy="41549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97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41</cp:revision>
  <cp:lastPrinted>2018-05-02T07:27:00Z</cp:lastPrinted>
  <dcterms:created xsi:type="dcterms:W3CDTF">2018-05-02T04:10:25Z</dcterms:created>
  <dcterms:modified xsi:type="dcterms:W3CDTF">2019-05-21T10:18:33Z</dcterms:modified>
</cp:coreProperties>
</file>