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63" r:id="rId3"/>
    <p:sldId id="264" r:id="rId4"/>
    <p:sldId id="265" r:id="rId5"/>
    <p:sldId id="260" r:id="rId6"/>
    <p:sldId id="257" r:id="rId7"/>
    <p:sldId id="261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16C47-613F-42C4-B9FD-817F86BE0B9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C421B-F3CF-407B-BB45-513D916F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0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421B-F3CF-407B-BB45-513D916F1E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7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598" y="3428682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귀농팀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원정희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이우재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주연호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조현우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92367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야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너두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키울 수 있어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148064" y="2427734"/>
            <a:ext cx="3347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스마트팜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5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22412" y="627534"/>
            <a:ext cx="629816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483768" y="1765362"/>
            <a:ext cx="2088232" cy="590364"/>
          </a:xfrm>
        </p:spPr>
        <p:txBody>
          <a:bodyPr/>
          <a:lstStyle/>
          <a:p>
            <a:pPr lvl="0"/>
            <a:r>
              <a:rPr lang="en-US" sz="2400" b="1" dirty="0"/>
              <a:t>3. </a:t>
            </a:r>
            <a:r>
              <a:rPr lang="ko-KR" altLang="en-US" sz="2400" b="1" dirty="0"/>
              <a:t>개발 내용</a:t>
            </a:r>
            <a:endParaRPr lang="en-US" sz="2400" b="1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483768" y="2485442"/>
            <a:ext cx="2088232" cy="590364"/>
          </a:xfrm>
        </p:spPr>
        <p:txBody>
          <a:bodyPr/>
          <a:lstStyle/>
          <a:p>
            <a:pPr lvl="0"/>
            <a:r>
              <a:rPr lang="en-US" sz="2400" b="1" dirty="0"/>
              <a:t>4. </a:t>
            </a:r>
            <a:r>
              <a:rPr lang="ko-KR" altLang="en-US" sz="2400" b="1" dirty="0"/>
              <a:t>기대 효과</a:t>
            </a:r>
            <a:endParaRPr lang="en-US" sz="2400" b="1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483768" y="3205522"/>
            <a:ext cx="2088232" cy="590364"/>
          </a:xfrm>
        </p:spPr>
        <p:txBody>
          <a:bodyPr/>
          <a:lstStyle/>
          <a:p>
            <a:pPr lvl="0" algn="just"/>
            <a:endParaRPr lang="en-US" sz="2400" b="1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483768" y="397210"/>
            <a:ext cx="2088232" cy="590364"/>
          </a:xfrm>
        </p:spPr>
        <p:txBody>
          <a:bodyPr/>
          <a:lstStyle/>
          <a:p>
            <a:pPr lvl="0"/>
            <a:r>
              <a:rPr lang="en-US" sz="2400" b="1" dirty="0"/>
              <a:t>1. </a:t>
            </a:r>
            <a:r>
              <a:rPr lang="ko-KR" altLang="en-US" sz="2400" b="1" dirty="0"/>
              <a:t>개발 배경</a:t>
            </a:r>
            <a:endParaRPr lang="en-US" sz="2400" b="1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483768" y="1065652"/>
            <a:ext cx="2088232" cy="590364"/>
          </a:xfrm>
        </p:spPr>
        <p:txBody>
          <a:bodyPr/>
          <a:lstStyle/>
          <a:p>
            <a:pPr lvl="0"/>
            <a:r>
              <a:rPr lang="en-US" sz="2400" b="1" dirty="0"/>
              <a:t>2. </a:t>
            </a:r>
            <a:r>
              <a:rPr lang="ko-KR" altLang="en-US" sz="2400" b="1" dirty="0"/>
              <a:t>개발 목표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9042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72347"/>
            <a:ext cx="2664296" cy="460648"/>
          </a:xfrm>
        </p:spPr>
        <p:txBody>
          <a:bodyPr/>
          <a:lstStyle/>
          <a:p>
            <a:r>
              <a:rPr lang="ko-KR" altLang="en-US" b="1" dirty="0"/>
              <a:t>청년층 노동력 부족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1. </a:t>
            </a:r>
            <a:r>
              <a:rPr lang="ko-KR" altLang="en-US" dirty="0"/>
              <a:t>개 발  배 경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0533B-40B6-4A25-B8CA-7C91A9FE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8" y="1025071"/>
            <a:ext cx="4824536" cy="366664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" y="1895646"/>
            <a:ext cx="3985395" cy="273073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0" y="1808261"/>
            <a:ext cx="3857682" cy="2672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2007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2. </a:t>
            </a:r>
            <a:r>
              <a:rPr lang="ko-KR" altLang="en-US" dirty="0"/>
              <a:t>개 발 목 표</a:t>
            </a:r>
            <a:endParaRPr lang="en-US" dirty="0"/>
          </a:p>
        </p:txBody>
      </p:sp>
      <p:pic>
        <p:nvPicPr>
          <p:cNvPr id="2052" name="Picture 4" descr="C:\Users\Administrator\Desktop\psd-double-ninth-festival-cartoon-grandpa-character-illustration-heypik-8HU45A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6" y="1491629"/>
            <a:ext cx="2169995" cy="30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203848" y="2735798"/>
            <a:ext cx="1368152" cy="5441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C:\Users\Administrator\Desktop\60e632a8263c23135dcc6117ed55a4f8-1024x5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53" y="884466"/>
            <a:ext cx="7407094" cy="41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000176" y="994832"/>
            <a:ext cx="1080119" cy="8668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E1D2FC-C118-459E-B91C-674D65A129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25" y="1491629"/>
            <a:ext cx="3032459" cy="30324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95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3. </a:t>
            </a:r>
            <a:r>
              <a:rPr lang="ko-KR" altLang="en-US" dirty="0"/>
              <a:t>개 발 내 용</a:t>
            </a:r>
            <a:endParaRPr lang="en-US" dirty="0"/>
          </a:p>
        </p:txBody>
      </p:sp>
      <p:pic>
        <p:nvPicPr>
          <p:cNvPr id="1026" name="Picture 2" descr="https://lh3.googleusercontent.com/Nk12iWrcbsqO2cMmw0vG3kAenZAsXwYAXpolZzIHogYvCPKQ0c1T2CXB5Q9e237b0HObz5kbVlkF7Ra_Ieiq2A21OQwoOSRsD0JH2sdqr7ZdgMHzUyQg4nHZTuoTU4_OLNKFTO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31590"/>
            <a:ext cx="5760641" cy="34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3807" y="2474832"/>
            <a:ext cx="864097" cy="589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33960" y="2474832"/>
            <a:ext cx="864097" cy="519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Administrator\Desktop\화살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67" y="2454247"/>
            <a:ext cx="7905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dministrator\Desktop\화살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74832"/>
            <a:ext cx="7905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4. </a:t>
            </a:r>
            <a:r>
              <a:rPr lang="ko-KR" altLang="en-US" dirty="0"/>
              <a:t>기 대 효 과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55922"/>
            <a:ext cx="3096206" cy="1779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7" y="1654740"/>
            <a:ext cx="1381125" cy="1779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93990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 Black" panose="020B0A04020102020204" pitchFamily="34" charset="0"/>
                <a:ea typeface="HY엽서L" panose="02030600000101010101" pitchFamily="18" charset="-127"/>
              </a:rPr>
              <a:t>편 리 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879" y="393990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 Black" panose="020B0A04020102020204" pitchFamily="34" charset="0"/>
                <a:ea typeface="HY엽서L" panose="02030600000101010101" pitchFamily="18" charset="-127"/>
              </a:rPr>
              <a:t>노동력 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426" y="3939902"/>
            <a:ext cx="235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Arial Black" panose="020B0A04020102020204" pitchFamily="34" charset="0"/>
                <a:ea typeface="HY엽서L" panose="02030600000101010101" pitchFamily="18" charset="-127"/>
              </a:rPr>
              <a:t>최적의 생육환경 제공</a:t>
            </a:r>
            <a:endParaRPr lang="ko-KR" altLang="en-US" b="1" dirty="0">
              <a:latin typeface="Arial Black" panose="020B0A04020102020204" pitchFamily="34" charset="0"/>
              <a:ea typeface="HY엽서L" panose="02030600000101010101" pitchFamily="18" charset="-127"/>
            </a:endParaRPr>
          </a:p>
        </p:txBody>
      </p:sp>
      <p:pic>
        <p:nvPicPr>
          <p:cNvPr id="11" name="image3.png">
            <a:extLst>
              <a:ext uri="{FF2B5EF4-FFF2-40B4-BE49-F238E27FC236}">
                <a16:creationId xmlns:a16="http://schemas.microsoft.com/office/drawing/2014/main" id="{8F85A9EA-74B3-4F25-9F6B-9148C465023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796770" y="1681788"/>
            <a:ext cx="3204993" cy="1779924"/>
          </a:xfrm>
          <a:prstGeom prst="rect">
            <a:avLst/>
          </a:prstGeom>
          <a:ln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FED6D5-CCB4-42E6-93E2-DA344E09D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5" y="952867"/>
            <a:ext cx="7524328" cy="4190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3323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D94FB-943D-495A-9EB3-1968A7F42AB5}"/>
              </a:ext>
            </a:extLst>
          </p:cNvPr>
          <p:cNvSpPr txBox="1"/>
          <p:nvPr/>
        </p:nvSpPr>
        <p:spPr>
          <a:xfrm>
            <a:off x="1259632" y="185167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4768263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0.8|0.9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0.9|10.8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6.1|6.1|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57</Words>
  <Application>Microsoft Office PowerPoint</Application>
  <PresentationFormat>화면 슬라이드 쇼(16:9)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HY엽서L</vt:lpstr>
      <vt:lpstr>맑은 고딕</vt:lpstr>
      <vt:lpstr>Arial</vt:lpstr>
      <vt:lpstr>Arial Black</vt:lpstr>
      <vt:lpstr>Calibri</vt:lpstr>
      <vt:lpstr>Office Theme</vt:lpstr>
      <vt:lpstr>Custom Design</vt:lpstr>
      <vt:lpstr>PowerPoint 프레젠테이션</vt:lpstr>
      <vt:lpstr>PowerPoint 프레젠테이션</vt:lpstr>
      <vt:lpstr> 1. 개 발  배 경</vt:lpstr>
      <vt:lpstr> 2. 개 발 목 표</vt:lpstr>
      <vt:lpstr> 3. 개 발 내 용</vt:lpstr>
      <vt:lpstr> 4. 기 대 효 과</vt:lpstr>
      <vt:lpstr>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wjdgml0078@naver.com</cp:lastModifiedBy>
  <cp:revision>57</cp:revision>
  <dcterms:created xsi:type="dcterms:W3CDTF">2014-04-01T16:27:38Z</dcterms:created>
  <dcterms:modified xsi:type="dcterms:W3CDTF">2019-03-14T10:57:51Z</dcterms:modified>
</cp:coreProperties>
</file>