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3" d="100"/>
          <a:sy n="53" d="100"/>
        </p:scale>
        <p:origin x="-450" y="-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2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40BE-5779-4C0C-9860-34B1C4173B7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3940" y="1180325"/>
            <a:ext cx="620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국민대학교 소프트웨어학과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캡스톤디자인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원정희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이우재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주연호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조현우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김인희교수님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6934170"/>
            <a:ext cx="6857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프로젝트는 작물을 키울 수 있는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스마트팟을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축소한 형태로 기존의 대규모의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팜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규모를 </a:t>
            </a:r>
            <a:r>
              <a:rPr lang="ko-KR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축소하여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비용적인 측면을 줄이고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접근성을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시켰다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바쁜 일상 속 식물을 키우는데 많은 관심을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주지  못해 죽이는 경우가 많다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위해 자동으로 식물의 생육환경을 만들어주고 어플리케이션을 통해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실시간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상태를 확인하고 조작 할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있게  만들었다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53161" y="6139807"/>
            <a:ext cx="2816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latin typeface="+mj-ea"/>
                <a:ea typeface="+mj-ea"/>
              </a:rPr>
              <a:t>02 </a:t>
            </a:r>
            <a:r>
              <a:rPr lang="ko-KR" altLang="en-US" sz="2800" b="1" spc="-150" dirty="0" smtClean="0">
                <a:latin typeface="+mj-ea"/>
                <a:ea typeface="+mj-ea"/>
              </a:rPr>
              <a:t>프로젝트 소개</a:t>
            </a:r>
            <a:endParaRPr lang="ko-KR" altLang="en-US" sz="2800" b="1" spc="-150" dirty="0">
              <a:latin typeface="+mj-ea"/>
              <a:ea typeface="+mj-ea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668826" y="6526643"/>
            <a:ext cx="1926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-150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Project Introduce</a:t>
            </a:r>
            <a:endParaRPr lang="ko-KR" altLang="en-US" sz="2000" spc="-15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8667" y="6647070"/>
            <a:ext cx="482814" cy="0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29048" y="393314"/>
            <a:ext cx="64363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야 너도 할 수 있어 </a:t>
            </a:r>
            <a:r>
              <a:rPr lang="en-US" altLang="ko-KR" sz="3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! (</a:t>
            </a:r>
            <a:r>
              <a:rPr lang="en-US" altLang="ko-KR" sz="36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Smartpot</a:t>
            </a:r>
            <a:r>
              <a:rPr lang="en-US" altLang="ko-KR" sz="3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)</a:t>
            </a:r>
            <a:endParaRPr lang="en-US" altLang="ko-KR" sz="3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6" name="Picture 2" descr="C:\Users\Administrator\Desktop\스마트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0" y="2707343"/>
            <a:ext cx="5578047" cy="34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5"/>
          <p:cNvSpPr txBox="1"/>
          <p:nvPr/>
        </p:nvSpPr>
        <p:spPr>
          <a:xfrm>
            <a:off x="158031" y="1847754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latin typeface="+mj-ea"/>
                <a:ea typeface="+mj-ea"/>
              </a:rPr>
              <a:t>01 </a:t>
            </a:r>
            <a:r>
              <a:rPr lang="ko-KR" altLang="en-US" sz="2800" b="1" spc="-150" dirty="0" smtClean="0">
                <a:latin typeface="+mj-ea"/>
                <a:ea typeface="+mj-ea"/>
              </a:rPr>
              <a:t>시제품 제작</a:t>
            </a:r>
            <a:endParaRPr lang="ko-KR" altLang="en-US" sz="2800" b="1" spc="-150" dirty="0">
              <a:latin typeface="+mj-ea"/>
              <a:ea typeface="+mj-ea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1084377" y="2234590"/>
            <a:ext cx="1216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-150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Prototype</a:t>
            </a:r>
            <a:endParaRPr lang="ko-KR" altLang="en-US" sz="2000" spc="-15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9123" y="2355017"/>
            <a:ext cx="482814" cy="0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3.googleusercontent.com/Nk12iWrcbsqO2cMmw0vG3kAenZAsXwYAXpolZzIHogYvCPKQ0c1T2CXB5Q9e237b0HObz5kbVlkF7Ra_Ieiq2A21OQwoOSRsD0JH2sdqr7ZdgMHzUyQg4nHZTuoTU4_OLNKFTO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58640"/>
            <a:ext cx="6857999" cy="258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5"/>
          <p:cNvSpPr txBox="1"/>
          <p:nvPr/>
        </p:nvSpPr>
        <p:spPr>
          <a:xfrm>
            <a:off x="118099" y="10193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latin typeface="+mj-ea"/>
                <a:ea typeface="+mj-ea"/>
              </a:rPr>
              <a:t>03 </a:t>
            </a:r>
            <a:r>
              <a:rPr lang="ko-KR" altLang="en-US" sz="2800" b="1" spc="-150" dirty="0" smtClean="0">
                <a:latin typeface="+mj-ea"/>
                <a:ea typeface="+mj-ea"/>
              </a:rPr>
              <a:t>시스템 구조</a:t>
            </a:r>
            <a:endParaRPr lang="ko-KR" altLang="en-US" sz="2800" b="1" spc="-15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63" y="397029"/>
            <a:ext cx="216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-150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System architecture</a:t>
            </a:r>
            <a:endParaRPr lang="ko-KR" altLang="en-US" sz="2000" spc="-15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23837" y="517456"/>
            <a:ext cx="482814" cy="0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/>
          <p:nvPr/>
        </p:nvSpPr>
        <p:spPr>
          <a:xfrm>
            <a:off x="118099" y="350828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latin typeface="+mj-ea"/>
                <a:ea typeface="+mj-ea"/>
              </a:rPr>
              <a:t>04 </a:t>
            </a:r>
            <a:r>
              <a:rPr lang="ko-KR" altLang="en-US" sz="2800" b="1" spc="-150" dirty="0" smtClean="0">
                <a:latin typeface="+mj-ea"/>
                <a:ea typeface="+mj-ea"/>
              </a:rPr>
              <a:t>시나리</a:t>
            </a:r>
            <a:r>
              <a:rPr lang="ko-KR" altLang="en-US" sz="2800" b="1" spc="-150" dirty="0">
                <a:latin typeface="+mj-ea"/>
                <a:ea typeface="+mj-ea"/>
              </a:rPr>
              <a:t>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929" y="3849374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-150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Scenario</a:t>
            </a:r>
            <a:endParaRPr lang="ko-KR" altLang="en-US" sz="2000" spc="-15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1422" y="3969457"/>
            <a:ext cx="482814" cy="0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dministrator\Desktop\mobile-246806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105" y="4272199"/>
            <a:ext cx="1702506" cy="17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52013" y="6045043"/>
            <a:ext cx="2023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Application </a:t>
            </a:r>
            <a:r>
              <a:rPr lang="ko-KR" altLang="en-US" sz="1400" dirty="0" smtClean="0">
                <a:latin typeface="+mn-ea"/>
              </a:rPr>
              <a:t>접속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1308705" y="4784675"/>
            <a:ext cx="609142" cy="22820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Administrator\Desktop\물방물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22" y="4512059"/>
            <a:ext cx="576000" cy="575042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1028" name="Picture 4" descr="C:\Users\Administrator\Desktop\바람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87" y="4568343"/>
            <a:ext cx="576000" cy="4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조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95" y="5104780"/>
            <a:ext cx="444959" cy="47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난방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62" y="496295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61093" y="6060431"/>
            <a:ext cx="27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온도</a:t>
            </a:r>
            <a:r>
              <a:rPr lang="en-US" altLang="ko-KR" sz="1200" dirty="0" smtClean="0">
                <a:latin typeface="+mn-ea"/>
              </a:rPr>
              <a:t>, Fan, LED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및 기타 센서  제어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031" name="Picture 7" descr="C:\Users\Administrator\Desktop\스마트폰사용자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849" y="4306989"/>
            <a:ext cx="1980527" cy="153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0800000">
            <a:off x="3650208" y="5148742"/>
            <a:ext cx="609142" cy="22820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7545" y="3217986"/>
            <a:ext cx="1274149" cy="18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0467" y="3200401"/>
            <a:ext cx="1274149" cy="18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01982" y="3226673"/>
            <a:ext cx="1274149" cy="18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38274" y="799966"/>
            <a:ext cx="1401564" cy="18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830467" y="706181"/>
            <a:ext cx="1401564" cy="18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81807" y="805408"/>
            <a:ext cx="1274149" cy="165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40986" y="597084"/>
            <a:ext cx="164780" cy="3385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26223" y="594581"/>
            <a:ext cx="164779" cy="291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72389" y="517456"/>
            <a:ext cx="164779" cy="291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13008" y="706181"/>
            <a:ext cx="164779" cy="291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291120" y="849926"/>
            <a:ext cx="164779" cy="2408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4764" y="929579"/>
            <a:ext cx="136181" cy="2648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4141" y="805408"/>
            <a:ext cx="6234545" cy="2625747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104617" y="6054188"/>
            <a:ext cx="289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사용자는 </a:t>
            </a:r>
            <a:r>
              <a:rPr lang="en-US" altLang="ko-KR" sz="1200" dirty="0" smtClean="0">
                <a:latin typeface="+mn-ea"/>
              </a:rPr>
              <a:t>application</a:t>
            </a:r>
            <a:r>
              <a:rPr lang="ko-KR" altLang="en-US" sz="1200" dirty="0" smtClean="0">
                <a:latin typeface="+mn-ea"/>
              </a:rPr>
              <a:t>을 통하여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온도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습도 등 기타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데이터를 확인 조작이 가능하다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192972" y="6549784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latin typeface="+mj-ea"/>
                <a:ea typeface="+mj-ea"/>
              </a:rPr>
              <a:t>05 </a:t>
            </a:r>
            <a:r>
              <a:rPr lang="ko-KR" altLang="en-US" sz="2800" b="1" spc="-150" dirty="0" smtClean="0">
                <a:latin typeface="+mj-ea"/>
                <a:ea typeface="+mj-ea"/>
              </a:rPr>
              <a:t>기대효과</a:t>
            </a:r>
            <a:endParaRPr lang="ko-KR" altLang="en-US" sz="2800" b="1" spc="-150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7553" y="6908463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-150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Benefit</a:t>
            </a:r>
            <a:endParaRPr lang="ko-KR" altLang="en-US" sz="2000" spc="-15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98710" y="7010961"/>
            <a:ext cx="482814" cy="0"/>
          </a:xfrm>
          <a:prstGeom prst="line">
            <a:avLst/>
          </a:prstGeom>
          <a:ln w="50800">
            <a:solidFill>
              <a:srgbClr val="A2D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244" y="7561385"/>
            <a:ext cx="178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98" y="7350349"/>
            <a:ext cx="21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원격 조종 가능</a:t>
            </a:r>
            <a:endParaRPr lang="en-US" altLang="ko-KR" dirty="0"/>
          </a:p>
        </p:txBody>
      </p:sp>
      <p:sp>
        <p:nvSpPr>
          <p:cNvPr id="49" name="TextBox 48"/>
          <p:cNvSpPr txBox="1"/>
          <p:nvPr/>
        </p:nvSpPr>
        <p:spPr>
          <a:xfrm>
            <a:off x="4530742" y="7350349"/>
            <a:ext cx="232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작</a:t>
            </a:r>
            <a:r>
              <a:rPr lang="ko-KR" altLang="en-US" b="1" dirty="0"/>
              <a:t>물</a:t>
            </a:r>
            <a:r>
              <a:rPr lang="ko-KR" altLang="en-US" b="1" dirty="0" smtClean="0"/>
              <a:t> 데이터 수집</a:t>
            </a:r>
            <a:endParaRPr lang="en-US" altLang="ko-KR" dirty="0"/>
          </a:p>
        </p:txBody>
      </p:sp>
      <p:sp>
        <p:nvSpPr>
          <p:cNvPr id="50" name="TextBox 49"/>
          <p:cNvSpPr txBox="1"/>
          <p:nvPr/>
        </p:nvSpPr>
        <p:spPr>
          <a:xfrm>
            <a:off x="2266503" y="7358604"/>
            <a:ext cx="217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내가 키우는 작물 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124526" y="7791397"/>
            <a:ext cx="2177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핸드폰으로 </a:t>
            </a:r>
            <a:r>
              <a:rPr lang="ko-KR" altLang="en-US" sz="1600" dirty="0"/>
              <a:t>현재상황을 체크하고 컨트롤 할 수 있어 부재 </a:t>
            </a:r>
            <a:r>
              <a:rPr lang="ko-KR" altLang="en-US" sz="1600" dirty="0" smtClean="0"/>
              <a:t>시에도  </a:t>
            </a:r>
            <a:r>
              <a:rPr lang="ko-KR" altLang="en-US" sz="1600" dirty="0"/>
              <a:t>작물을 관리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530742" y="7774477"/>
            <a:ext cx="2327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가정에 작은 소규모로 채소 등 식물을 각각 케이스 별로 데이터를 수집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59991" y="7749660"/>
            <a:ext cx="214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남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직접 심고 키운 것이 아니라 </a:t>
            </a:r>
            <a:r>
              <a:rPr lang="ko-KR" altLang="en-US" sz="1600" dirty="0" smtClean="0"/>
              <a:t> 자신이 </a:t>
            </a:r>
            <a:r>
              <a:rPr lang="ko-KR" altLang="en-US" sz="1600" dirty="0" smtClean="0"/>
              <a:t>직접 키운 것을 섭취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>
            <a:off x="3678084" y="4784676"/>
            <a:ext cx="609142" cy="22820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275268" y="5138109"/>
            <a:ext cx="609142" cy="22820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143</Words>
  <Application>Microsoft Office PowerPoint</Application>
  <PresentationFormat>A4 용지(210x297mm)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39</cp:revision>
  <cp:lastPrinted>2018-05-02T07:42:47Z</cp:lastPrinted>
  <dcterms:created xsi:type="dcterms:W3CDTF">2018-05-02T07:27:21Z</dcterms:created>
  <dcterms:modified xsi:type="dcterms:W3CDTF">2019-05-21T10:34:54Z</dcterms:modified>
</cp:coreProperties>
</file>