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56" r:id="rId10"/>
  </p:sldMasterIdLst>
  <p:notesMasterIdLst>
    <p:notesMasterId r:id="rId12"/>
  </p:notesMasterIdLst>
  <p:sldIdLst>
    <p:sldId id="256" r:id="rId14"/>
    <p:sldId id="257" r:id="rId15"/>
    <p:sldId id="281" r:id="rId16"/>
    <p:sldId id="283" r:id="rId17"/>
    <p:sldId id="258" r:id="rId18"/>
    <p:sldId id="279" r:id="rId19"/>
    <p:sldId id="263" r:id="rId20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mbeddedFontLst>
    <p:embeddedFont>
      <p:font typeface="Franklin Gothic Medium" panose="" pitchFamily="34" charset="0">
        <p:regular r:id="rId10"/>
        <p:italic r:id="rId11"/>
      </p:font>
    </p:embeddedFont>
    <p:embeddedFont>
      <p:font typeface="맑은 고딕" panose="" pitchFamily="50" charset="-127">
        <p:regular r:id="rId12"/>
        <p:bold r:id="rId13"/>
      </p:font>
    </p:embeddedFont>
  </p:embeddedFontLst>
  <p:extLst>
    <p:ext uri="{EFAFB233-063F-42B5-8137-9DF3F51BA10A}">
      <p15:sldGuideLst xmlns:p15="http://schemas.microsoft.com/office/powerpoint/2012/main">
        <p15:guide id="0" orient="horz" pos="161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7B429"/>
    <a:srgbClr val="F9F9F9"/>
    <a:srgbClr val="A4C6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90" autoAdjust="0"/>
  </p:normalViewPr>
  <p:slideViewPr>
    <p:cSldViewPr snapToGrid="1" snapToObjects="1">
      <p:cViewPr>
        <p:scale>
          <a:sx n="100" d="100"/>
          <a:sy n="100" d="100"/>
        </p:scale>
        <p:origin x="-284" y="-12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4.fntdata"></Relationship><Relationship Id="rId2" Type="http://schemas.openxmlformats.org/officeDocument/2006/relationships/font" Target="fonts/font3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2.fntdata"></Relationship><Relationship Id="rId5" Type="http://schemas.openxmlformats.org/officeDocument/2006/relationships/font" Target="fonts/font1.fntdata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1C36-0744-4252-8AA3-FC6FE1550330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5F3B-632A-40CF-B6A3-9ADF0151D8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ndroid.png"/>
          <p:cNvPicPr>
            <a:picLocks noChangeAspect="1"/>
          </p:cNvPicPr>
          <p:nvPr userDrawn="1"/>
        </p:nvPicPr>
        <p:blipFill>
          <a:blip r:embed="rId2" cstate="print"/>
          <a:srcRect t="28143" r="64843"/>
          <a:stretch>
            <a:fillRect/>
          </a:stretch>
        </p:blipFill>
        <p:spPr>
          <a:xfrm>
            <a:off x="0" y="2214560"/>
            <a:ext cx="2804291" cy="29289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android-backgrounds-png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201" t="54167" r="6597"/>
          <a:stretch>
            <a:fillRect/>
          </a:stretch>
        </p:blipFill>
        <p:spPr>
          <a:xfrm>
            <a:off x="477299" y="2357436"/>
            <a:ext cx="8189402" cy="2786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Android_rob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 userDrawn="1"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무리"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7FF0-2E4B-4AD2-9E66-E3770019D01C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9622-FBEC-4591-8D7E-98BBD1DC52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617252" y="0"/>
            <a:ext cx="1909497" cy="24622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Copyright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Taekoo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Heo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itchFamily="34" charset="0"/>
              </a:rPr>
              <a:t>, 2015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Franklin Gothic Medium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B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9523" y="1285866"/>
            <a:ext cx="3214341" cy="7848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4500" dirty="0" smtClean="0">
                <a:solidFill>
                  <a:schemeClr val="bg1"/>
                </a:solidFill>
                <a:latin typeface="Franklin Gothic Medium" pitchFamily="34" charset="0"/>
              </a:rPr>
              <a:t>모두의 소설</a:t>
            </a:r>
            <a:endParaRPr lang="ko-KR" altLang="en-US" sz="45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2067694"/>
            <a:ext cx="287149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(23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) Capstone Design </a:t>
            </a:r>
          </a:p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	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시스템 설계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3632" y="3507854"/>
            <a:ext cx="1184940" cy="123110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팀장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승환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홍 일권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영준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태훈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itchFamily="34" charset="0"/>
              </a:rPr>
              <a:t>김 병찬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87B429"/>
          </a:solidFill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>
            <a:off x="1331640" y="987574"/>
            <a:ext cx="381632" cy="2799186"/>
          </a:xfrm>
          <a:custGeom>
            <a:avLst/>
            <a:gdLst>
              <a:gd name="connsiteX0" fmla="*/ 0 w 1145220"/>
              <a:gd name="connsiteY0" fmla="*/ 0 h 2370338"/>
              <a:gd name="connsiteX1" fmla="*/ 1145220 w 1145220"/>
              <a:gd name="connsiteY1" fmla="*/ 2370338 h 237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5220" h="2370338">
                <a:moveTo>
                  <a:pt x="0" y="0"/>
                </a:moveTo>
                <a:lnTo>
                  <a:pt x="1145220" y="2370338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876256" y="1491630"/>
            <a:ext cx="1152128" cy="2160240"/>
          </a:xfrm>
          <a:custGeom>
            <a:avLst/>
            <a:gdLst>
              <a:gd name="connsiteX0" fmla="*/ 0 w 417251"/>
              <a:gd name="connsiteY0" fmla="*/ 1393795 h 1393795"/>
              <a:gd name="connsiteX1" fmla="*/ 417251 w 417251"/>
              <a:gd name="connsiteY1" fmla="*/ 0 h 139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251" h="1393795">
                <a:moveTo>
                  <a:pt x="0" y="1393795"/>
                </a:moveTo>
                <a:lnTo>
                  <a:pt x="417251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0" y="339502"/>
            <a:ext cx="2157651" cy="545245"/>
            <a:chOff x="0" y="1345162"/>
            <a:chExt cx="2157651" cy="545245"/>
          </a:xfrm>
        </p:grpSpPr>
        <p:sp>
          <p:nvSpPr>
            <p:cNvPr id="10" name="TextBox 9"/>
            <p:cNvSpPr txBox="1"/>
            <p:nvPr/>
          </p:nvSpPr>
          <p:spPr>
            <a:xfrm>
              <a:off x="357158" y="1428742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시스템 </a:t>
              </a:r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설계</a:t>
              </a:r>
              <a:endParaRPr lang="ko-KR" altLang="en-US" sz="2400" dirty="0" smtClean="0">
                <a:solidFill>
                  <a:srgbClr val="87B429"/>
                </a:solidFill>
                <a:latin typeface="Franklin Gothic Medium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1345162"/>
              <a:ext cx="616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01/ 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267744" y="987574"/>
            <a:ext cx="622286" cy="545245"/>
            <a:chOff x="0" y="1345162"/>
            <a:chExt cx="622286" cy="545245"/>
          </a:xfrm>
        </p:grpSpPr>
        <p:sp>
          <p:nvSpPr>
            <p:cNvPr id="19" name="TextBox 18"/>
            <p:cNvSpPr txBox="1"/>
            <p:nvPr/>
          </p:nvSpPr>
          <p:spPr>
            <a:xfrm>
              <a:off x="357158" y="1428742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endParaRPr lang="ko-KR" altLang="en-US" sz="2400" dirty="0" smtClean="0">
                <a:solidFill>
                  <a:srgbClr val="87B429"/>
                </a:solidFill>
                <a:latin typeface="Franklin Gothic Medium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1345162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02/ 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020272" y="915566"/>
            <a:ext cx="1849874" cy="545245"/>
            <a:chOff x="0" y="1345162"/>
            <a:chExt cx="1849874" cy="545245"/>
          </a:xfrm>
        </p:grpSpPr>
        <p:sp>
          <p:nvSpPr>
            <p:cNvPr id="25" name="TextBox 24"/>
            <p:cNvSpPr txBox="1"/>
            <p:nvPr/>
          </p:nvSpPr>
          <p:spPr>
            <a:xfrm>
              <a:off x="357158" y="1428742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ko-KR" altLang="en-US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객체 설계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1345162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04/ 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 rot="20865741">
            <a:off x="3190543" y="4345665"/>
            <a:ext cx="20730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3200" dirty="0" smtClean="0">
                <a:solidFill>
                  <a:srgbClr val="87B429"/>
                </a:solidFill>
                <a:latin typeface="Franklin Gothic Medium" pitchFamily="34" charset="0"/>
              </a:rPr>
              <a:t>CONTENTS</a:t>
            </a:r>
            <a:endParaRPr lang="ko-KR" altLang="en-US" sz="3200" dirty="0" smtClean="0">
              <a:solidFill>
                <a:srgbClr val="87B429"/>
              </a:solidFill>
              <a:latin typeface="Franklin Gothic Medium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555776" y="1131590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ko-KR" altLang="en-US" sz="2400" dirty="0" smtClean="0">
                <a:solidFill>
                  <a:srgbClr val="87B429"/>
                </a:solidFill>
                <a:latin typeface="Franklin Gothic Medium" pitchFamily="34" charset="0"/>
              </a:rPr>
              <a:t>시스템 배경도</a:t>
            </a:r>
            <a:endParaRPr lang="ko-KR" altLang="en-US" sz="2400" dirty="0" smtClean="0">
              <a:solidFill>
                <a:srgbClr val="87B429"/>
              </a:solidFill>
              <a:latin typeface="Franklin Gothic Medium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932040" y="555526"/>
            <a:ext cx="1713620" cy="545245"/>
            <a:chOff x="0" y="1345162"/>
            <a:chExt cx="1713620" cy="545245"/>
          </a:xfrm>
        </p:grpSpPr>
        <p:sp>
          <p:nvSpPr>
            <p:cNvPr id="22" name="TextBox 21"/>
            <p:cNvSpPr txBox="1"/>
            <p:nvPr/>
          </p:nvSpPr>
          <p:spPr>
            <a:xfrm>
              <a:off x="357158" y="1428742"/>
              <a:ext cx="1356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dirty="0" smtClean="0">
                  <a:solidFill>
                    <a:srgbClr val="87B429"/>
                  </a:solidFill>
                  <a:latin typeface="Franklin Gothic Medium" pitchFamily="34" charset="0"/>
                </a:rPr>
                <a:t>Use case</a:t>
              </a:r>
              <a:endParaRPr lang="ko-KR" altLang="en-US" sz="2400" dirty="0" smtClean="0">
                <a:solidFill>
                  <a:srgbClr val="87B429"/>
                </a:solidFill>
                <a:latin typeface="Franklin Gothic Medium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0" y="1345162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87B429"/>
                  </a:solidFill>
                  <a:latin typeface="Franklin Gothic Medium" pitchFamily="34" charset="0"/>
                </a:rPr>
                <a:t>03/ </a:t>
              </a:r>
              <a:endParaRPr lang="ko-KR" altLang="en-US" dirty="0"/>
            </a:p>
          </p:txBody>
        </p:sp>
      </p:grpSp>
      <p:sp>
        <p:nvSpPr>
          <p:cNvPr id="27" name="자유형 26"/>
          <p:cNvSpPr/>
          <p:nvPr/>
        </p:nvSpPr>
        <p:spPr>
          <a:xfrm flipH="1">
            <a:off x="5292080" y="1131590"/>
            <a:ext cx="576064" cy="1584176"/>
          </a:xfrm>
          <a:custGeom>
            <a:avLst/>
            <a:gdLst>
              <a:gd name="connsiteX0" fmla="*/ 798991 w 798991"/>
              <a:gd name="connsiteY0" fmla="*/ 985422 h 985422"/>
              <a:gd name="connsiteX1" fmla="*/ 0 w 798991"/>
              <a:gd name="connsiteY1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8991" h="985422">
                <a:moveTo>
                  <a:pt x="798991" y="985422"/>
                </a:moveTo>
                <a:lnTo>
                  <a:pt x="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flipH="1">
            <a:off x="3347863" y="1635646"/>
            <a:ext cx="45719" cy="1224136"/>
          </a:xfrm>
          <a:custGeom>
            <a:avLst/>
            <a:gdLst>
              <a:gd name="connsiteX0" fmla="*/ 798991 w 798991"/>
              <a:gd name="connsiteY0" fmla="*/ 985422 h 985422"/>
              <a:gd name="connsiteX1" fmla="*/ 0 w 798991"/>
              <a:gd name="connsiteY1" fmla="*/ 0 h 98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8991" h="985422">
                <a:moveTo>
                  <a:pt x="798991" y="985422"/>
                </a:moveTo>
                <a:lnTo>
                  <a:pt x="0" y="0"/>
                </a:lnTo>
              </a:path>
            </a:pathLst>
          </a:custGeom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99285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시스템 설계</a:t>
            </a:r>
            <a:endParaRPr lang="en-US" altLang="ko-KR" sz="2000" dirty="0" smtClean="0">
              <a:solidFill>
                <a:srgbClr val="87B429"/>
              </a:solidFill>
              <a:latin typeface="Franklin Gothic Medium" pitchFamily="34" charset="0"/>
            </a:endParaRPr>
          </a:p>
          <a:p>
            <a:pPr marL="457200" indent="-457200">
              <a:buAutoNum type="arabicPeriod"/>
            </a:pPr>
            <a:endParaRPr lang="ko-KR" altLang="en-US" sz="2000" dirty="0" smtClean="0">
              <a:solidFill>
                <a:srgbClr val="87B429"/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김정호\Documents\카카오톡 받은 파일\KakaoTalk_20190514_1351267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915566"/>
            <a:ext cx="7381989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2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시스템 배경도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37"/>
          <p:cNvGrpSpPr/>
          <p:nvPr/>
        </p:nvGrpSpPr>
        <p:grpSpPr>
          <a:xfrm>
            <a:off x="179512" y="534988"/>
            <a:ext cx="8856984" cy="4485034"/>
            <a:chOff x="104075" y="245014"/>
            <a:chExt cx="11512358" cy="6407385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73CAD7BD-34EA-4FE0-81C7-4A62771D0CC7}"/>
                </a:ext>
              </a:extLst>
            </p:cNvPr>
            <p:cNvSpPr/>
            <p:nvPr/>
          </p:nvSpPr>
          <p:spPr>
            <a:xfrm>
              <a:off x="4773930" y="2258186"/>
              <a:ext cx="1971303" cy="188223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user Device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4">
              <a:extLst>
                <a:ext uri="{FF2B5EF4-FFF2-40B4-BE49-F238E27FC236}">
                  <a16:creationId xmlns="" xmlns:a16="http://schemas.microsoft.com/office/drawing/2014/main" id="{65006BA5-1F4C-4EF8-84FC-8C2CE6E61A30}"/>
                </a:ext>
              </a:extLst>
            </p:cNvPr>
            <p:cNvSpPr/>
            <p:nvPr/>
          </p:nvSpPr>
          <p:spPr>
            <a:xfrm>
              <a:off x="8915994" y="1036959"/>
              <a:ext cx="1597232" cy="1701144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API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1B3014C7-C799-41C5-A276-BAAFA6C46C09}"/>
                </a:ext>
              </a:extLst>
            </p:cNvPr>
            <p:cNvSpPr/>
            <p:nvPr/>
          </p:nvSpPr>
          <p:spPr>
            <a:xfrm>
              <a:off x="572142" y="2518866"/>
              <a:ext cx="1597232" cy="1448789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사용자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6">
              <a:extLst>
                <a:ext uri="{FF2B5EF4-FFF2-40B4-BE49-F238E27FC236}">
                  <a16:creationId xmlns="" xmlns:a16="http://schemas.microsoft.com/office/drawing/2014/main" id="{A5310B2F-5A60-44A9-BF4F-F9BB61C8E629}"/>
                </a:ext>
              </a:extLst>
            </p:cNvPr>
            <p:cNvSpPr/>
            <p:nvPr/>
          </p:nvSpPr>
          <p:spPr>
            <a:xfrm>
              <a:off x="8434155" y="4697837"/>
              <a:ext cx="2612156" cy="1693363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A.I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SERVER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AWS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="" xmlns:a16="http://schemas.microsoft.com/office/drawing/2014/main" id="{5D287AF3-C478-4E47-A7E7-DE1802321994}"/>
                </a:ext>
              </a:extLst>
            </p:cNvPr>
            <p:cNvCxnSpPr>
              <a:cxnSpLocks/>
            </p:cNvCxnSpPr>
            <p:nvPr/>
          </p:nvCxnSpPr>
          <p:spPr>
            <a:xfrm>
              <a:off x="2325747" y="2835046"/>
              <a:ext cx="205337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="" xmlns:a16="http://schemas.microsoft.com/office/drawing/2014/main" id="{69DB2F62-6F34-45A1-B411-24F0C0147A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5747" y="3544661"/>
              <a:ext cx="2128038" cy="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06A8E0E9-E061-4F65-A624-5C41EA05C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7976" y="1646001"/>
              <a:ext cx="1776750" cy="7094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2240C2CD-671A-4B08-914B-612B10C0235C}"/>
                </a:ext>
              </a:extLst>
            </p:cNvPr>
            <p:cNvCxnSpPr>
              <a:cxnSpLocks/>
            </p:cNvCxnSpPr>
            <p:nvPr/>
          </p:nvCxnSpPr>
          <p:spPr>
            <a:xfrm>
              <a:off x="9366993" y="2929277"/>
              <a:ext cx="0" cy="16179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="" xmlns:a16="http://schemas.microsoft.com/office/drawing/2014/main" id="{3EA3C58C-B34C-49BA-B3F0-91CA9C3D13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8096" y="2927864"/>
              <a:ext cx="6767" cy="161355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01716ED9-723E-4B8D-AF87-80980EE4A4C6}"/>
                </a:ext>
              </a:extLst>
            </p:cNvPr>
            <p:cNvSpPr txBox="1"/>
            <p:nvPr/>
          </p:nvSpPr>
          <p:spPr>
            <a:xfrm>
              <a:off x="2221245" y="2198693"/>
              <a:ext cx="2865103" cy="32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소설</a:t>
              </a:r>
              <a:r>
                <a:rPr lang="en-US" altLang="ko-KR" sz="900" dirty="0" smtClean="0"/>
                <a:t>(Text) </a:t>
              </a:r>
              <a:r>
                <a:rPr lang="ko-KR" altLang="en-US" sz="900" dirty="0" smtClean="0"/>
                <a:t>작성</a:t>
              </a:r>
              <a:endParaRPr lang="ko-KR" altLang="en-US" sz="9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078FD9E-95B1-45D4-A28E-F12169B5EFAE}"/>
                </a:ext>
              </a:extLst>
            </p:cNvPr>
            <p:cNvSpPr txBox="1"/>
            <p:nvPr/>
          </p:nvSpPr>
          <p:spPr>
            <a:xfrm>
              <a:off x="2313900" y="3738253"/>
              <a:ext cx="2244374" cy="132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음성데이터</a:t>
              </a:r>
              <a:endParaRPr lang="en-US" altLang="ko-KR" sz="900" dirty="0"/>
            </a:p>
            <a:p>
              <a:r>
                <a:rPr lang="ko-KR" altLang="en-US" sz="900" dirty="0" smtClean="0"/>
                <a:t>손석희 </a:t>
              </a:r>
              <a:r>
                <a:rPr lang="ko-KR" altLang="en-US" sz="900" dirty="0"/>
                <a:t>목소리 입혀진 </a:t>
              </a:r>
              <a:r>
                <a:rPr lang="ko-KR" altLang="en-US" sz="900" dirty="0" smtClean="0"/>
                <a:t>음성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타인의 소설</a:t>
              </a:r>
              <a:r>
                <a:rPr lang="en-US" altLang="ko-KR" sz="900" dirty="0" smtClean="0"/>
                <a:t>(Text) </a:t>
              </a:r>
              <a:r>
                <a:rPr lang="ko-KR" altLang="en-US" sz="900" dirty="0" smtClean="0"/>
                <a:t>읽기</a:t>
              </a:r>
              <a:endParaRPr lang="en-US" altLang="ko-KR" sz="900" dirty="0"/>
            </a:p>
            <a:p>
              <a:endParaRPr lang="ko-KR" altLang="en-US" sz="9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2AD6CF43-F750-4EDB-9B75-35D4F57119CA}"/>
                </a:ext>
              </a:extLst>
            </p:cNvPr>
            <p:cNvSpPr txBox="1"/>
            <p:nvPr/>
          </p:nvSpPr>
          <p:spPr>
            <a:xfrm>
              <a:off x="8207195" y="3724259"/>
              <a:ext cx="1296827" cy="725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Text Data</a:t>
              </a:r>
            </a:p>
            <a:p>
              <a:r>
                <a:rPr lang="ko-KR" altLang="en-US" sz="900" dirty="0"/>
                <a:t>신데렐라</a:t>
              </a:r>
              <a:r>
                <a:rPr lang="en-US" altLang="ko-KR" sz="900" dirty="0"/>
                <a:t>.txt</a:t>
              </a:r>
            </a:p>
            <a:p>
              <a:endParaRPr lang="ko-KR" altLang="en-US" sz="9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="" xmlns:a16="http://schemas.microsoft.com/office/drawing/2014/main" id="{2708EB11-6261-404E-85AE-14914217E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72" y="656041"/>
              <a:ext cx="1362075" cy="25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029EC0C9-492A-4643-A75E-8C15ADA8BC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338" y="1010848"/>
              <a:ext cx="1387334" cy="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05ABA7D5-6DF5-487D-9DA9-CF15B2B4F915}"/>
                </a:ext>
              </a:extLst>
            </p:cNvPr>
            <p:cNvSpPr txBox="1"/>
            <p:nvPr/>
          </p:nvSpPr>
          <p:spPr>
            <a:xfrm>
              <a:off x="195336" y="504695"/>
              <a:ext cx="691234" cy="38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Input</a:t>
              </a:r>
              <a:endParaRPr lang="ko-KR" altLang="en-US" sz="9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C801CFF-6FE1-4BD2-A980-4DCA2814C9EA}"/>
                </a:ext>
              </a:extLst>
            </p:cNvPr>
            <p:cNvSpPr txBox="1"/>
            <p:nvPr/>
          </p:nvSpPr>
          <p:spPr>
            <a:xfrm>
              <a:off x="104075" y="908803"/>
              <a:ext cx="961949" cy="38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output</a:t>
              </a:r>
              <a:endParaRPr lang="ko-KR" altLang="en-US" sz="9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AA64A66-E74E-4457-A1A1-2D18DA4F1A8F}"/>
                </a:ext>
              </a:extLst>
            </p:cNvPr>
            <p:cNvSpPr txBox="1"/>
            <p:nvPr/>
          </p:nvSpPr>
          <p:spPr>
            <a:xfrm>
              <a:off x="10086568" y="3319144"/>
              <a:ext cx="1334024" cy="923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음성데이터</a:t>
              </a:r>
              <a:endParaRPr lang="en-US" altLang="ko-KR" sz="900" dirty="0"/>
            </a:p>
            <a:p>
              <a:r>
                <a:rPr lang="ko-KR" altLang="en-US" sz="900" dirty="0" smtClean="0"/>
                <a:t>손석희 </a:t>
              </a:r>
              <a:r>
                <a:rPr lang="ko-KR" altLang="en-US" sz="900" dirty="0"/>
                <a:t>목소리가 입혀진 음성</a:t>
              </a:r>
              <a:endParaRPr lang="en-US" altLang="ko-KR" sz="900" dirty="0"/>
            </a:p>
            <a:p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4FCB20A5-FE69-400D-888B-D9C5C62F2604}"/>
                </a:ext>
              </a:extLst>
            </p:cNvPr>
            <p:cNvSpPr/>
            <p:nvPr/>
          </p:nvSpPr>
          <p:spPr>
            <a:xfrm>
              <a:off x="4535490" y="245014"/>
              <a:ext cx="7080943" cy="640738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D5CF35F7-D0D3-417F-87C1-EA24C2B3F71B}"/>
                </a:ext>
              </a:extLst>
            </p:cNvPr>
            <p:cNvSpPr txBox="1"/>
            <p:nvPr/>
          </p:nvSpPr>
          <p:spPr>
            <a:xfrm>
              <a:off x="4627917" y="318390"/>
              <a:ext cx="2865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AI Text Reading </a:t>
              </a:r>
              <a:r>
                <a:rPr lang="en-US" altLang="ko-KR" dirty="0"/>
                <a:t>System</a:t>
              </a:r>
            </a:p>
            <a:p>
              <a:endParaRPr lang="ko-KR" altLang="en-US" dirty="0">
                <a:solidFill>
                  <a:schemeClr val="tx1"/>
                </a:solidFill>
              </a:endParaRPr>
            </a:p>
            <a:p>
              <a:endParaRPr lang="ko-KR" altLang="en-US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AF226014-1697-4E44-876A-694B49BB1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1446" y="2064544"/>
              <a:ext cx="1714512" cy="74380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9DE62458-D4BD-4C1D-AAB5-7A5F08B588CB}"/>
                </a:ext>
              </a:extLst>
            </p:cNvPr>
            <p:cNvSpPr txBox="1"/>
            <p:nvPr/>
          </p:nvSpPr>
          <p:spPr>
            <a:xfrm>
              <a:off x="6497995" y="1315096"/>
              <a:ext cx="2307190" cy="132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Text Data</a:t>
              </a:r>
              <a:r>
                <a:rPr lang="ko-KR" altLang="en-US" sz="900" dirty="0"/>
                <a:t>를 </a:t>
              </a:r>
              <a:r>
                <a:rPr lang="en-US" altLang="ko-KR" sz="900" dirty="0"/>
                <a:t>DB</a:t>
              </a:r>
              <a:r>
                <a:rPr lang="ko-KR" altLang="en-US" sz="900" dirty="0"/>
                <a:t>에서</a:t>
              </a:r>
              <a:endParaRPr lang="en-US" altLang="ko-KR" sz="900" dirty="0"/>
            </a:p>
            <a:p>
              <a:r>
                <a:rPr lang="ko-KR" altLang="en-US" sz="900" dirty="0"/>
                <a:t>찾아서</a:t>
              </a:r>
              <a:r>
                <a:rPr lang="en-US" altLang="ko-KR" sz="900" dirty="0"/>
                <a:t> A.I </a:t>
              </a:r>
              <a:r>
                <a:rPr lang="ko-KR" altLang="en-US" sz="900" dirty="0"/>
                <a:t>서버로 전달 요청</a:t>
              </a:r>
              <a:endParaRPr lang="en-US" altLang="ko-KR" sz="900" dirty="0"/>
            </a:p>
            <a:p>
              <a:endParaRPr lang="en-US" altLang="ko-KR" sz="900" dirty="0"/>
            </a:p>
            <a:p>
              <a:endParaRPr lang="ko-KR" altLang="en-US" sz="9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3574905-EC82-4584-936E-B6F8CAD5ED01}"/>
                </a:ext>
              </a:extLst>
            </p:cNvPr>
            <p:cNvSpPr txBox="1"/>
            <p:nvPr/>
          </p:nvSpPr>
          <p:spPr>
            <a:xfrm>
              <a:off x="7583724" y="2643761"/>
              <a:ext cx="1335344" cy="923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음성데이터</a:t>
              </a:r>
              <a:endParaRPr lang="en-US" altLang="ko-KR" sz="900" dirty="0"/>
            </a:p>
            <a:p>
              <a:r>
                <a:rPr lang="ko-KR" altLang="en-US" sz="900" dirty="0" smtClean="0"/>
                <a:t>손석희 목소리가 </a:t>
              </a:r>
              <a:r>
                <a:rPr lang="ko-KR" altLang="en-US" sz="900" dirty="0"/>
                <a:t>입혀진 음성</a:t>
              </a:r>
              <a:endParaRPr lang="en-US" altLang="ko-KR" sz="900" dirty="0"/>
            </a:p>
            <a:p>
              <a:endParaRPr lang="ko-KR" altLang="en-US" sz="9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55868" y="4826793"/>
            <a:ext cx="240223" cy="28573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1904" y="41522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3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. 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Use case</a:t>
            </a:r>
            <a:endParaRPr lang="ko-KR" altLang="en-US" sz="2000" dirty="0" smtClean="0">
              <a:solidFill>
                <a:srgbClr val="87B429"/>
              </a:solidFill>
              <a:latin typeface="Franklin Gothic Medium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김정호\Downloads\4학년1학기\캡스톤\KakaoTalk_20190514_1242533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12295"/>
            <a:ext cx="7268382" cy="44357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4"/>
          <p:cNvGrpSpPr/>
          <p:nvPr/>
        </p:nvGrpSpPr>
        <p:grpSpPr>
          <a:xfrm>
            <a:off x="8571020" y="4826793"/>
            <a:ext cx="525071" cy="285734"/>
            <a:chOff x="8571020" y="4826793"/>
            <a:chExt cx="525071" cy="285734"/>
          </a:xfrm>
        </p:grpSpPr>
        <p:pic>
          <p:nvPicPr>
            <p:cNvPr id="12" name="그림 11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020" y="4826793"/>
              <a:ext cx="240223" cy="285734"/>
            </a:xfrm>
            <a:prstGeom prst="rect">
              <a:avLst/>
            </a:prstGeom>
          </p:spPr>
        </p:pic>
        <p:pic>
          <p:nvPicPr>
            <p:cNvPr id="14" name="그림 13" descr="Android_robo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5868" y="4826793"/>
              <a:ext cx="240223" cy="285734"/>
            </a:xfrm>
            <a:prstGeom prst="rect">
              <a:avLst/>
            </a:prstGeom>
          </p:spPr>
        </p:pic>
      </p:grpSp>
      <p:cxnSp>
        <p:nvCxnSpPr>
          <p:cNvPr id="2" name="직선 연결선 1"/>
          <p:cNvCxnSpPr/>
          <p:nvPr/>
        </p:nvCxnSpPr>
        <p:spPr>
          <a:xfrm>
            <a:off x="0" y="500048"/>
            <a:ext cx="9144000" cy="1588"/>
          </a:xfrm>
          <a:prstGeom prst="line">
            <a:avLst/>
          </a:prstGeom>
          <a:ln w="12700"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Android_rob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966" y="98710"/>
            <a:ext cx="240223" cy="2857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88287" t="12624" r="2568" b="56027"/>
          <a:stretch>
            <a:fillRect/>
          </a:stretch>
        </p:blipFill>
        <p:spPr bwMode="auto">
          <a:xfrm>
            <a:off x="8253385" y="90504"/>
            <a:ext cx="757268" cy="34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rgbClr val="87B42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E70F34-829B-4C6C-A87F-4C3087CF2E4D}"/>
              </a:ext>
            </a:extLst>
          </p:cNvPr>
          <p:cNvSpPr txBox="1"/>
          <p:nvPr/>
        </p:nvSpPr>
        <p:spPr>
          <a:xfrm>
            <a:off x="391904" y="41522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4</a:t>
            </a:r>
            <a:r>
              <a:rPr lang="en-US" altLang="ko-KR" sz="2000" dirty="0" smtClean="0">
                <a:solidFill>
                  <a:srgbClr val="87B429"/>
                </a:solidFill>
                <a:latin typeface="Franklin Gothic Medium" pitchFamily="34" charset="0"/>
              </a:rPr>
              <a:t>. </a:t>
            </a:r>
            <a:r>
              <a:rPr lang="ko-KR" altLang="en-US" sz="2000" dirty="0" smtClean="0">
                <a:solidFill>
                  <a:srgbClr val="87B429"/>
                </a:solidFill>
                <a:latin typeface="Franklin Gothic Medium" pitchFamily="34" charset="0"/>
              </a:rPr>
              <a:t>객체 설계</a:t>
            </a:r>
            <a:endParaRPr lang="ko-KR" altLang="en-US" sz="2000" dirty="0">
              <a:solidFill>
                <a:srgbClr val="87B429"/>
              </a:solidFill>
              <a:latin typeface="Franklin Gothic Medium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A5EE4D8-E4DC-41D3-A893-364F866855CC}"/>
              </a:ext>
            </a:extLst>
          </p:cNvPr>
          <p:cNvSpPr/>
          <p:nvPr/>
        </p:nvSpPr>
        <p:spPr>
          <a:xfrm>
            <a:off x="3347864" y="41522"/>
            <a:ext cx="2520280" cy="29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050" name="Picture 2" descr="C:\Users\김정호\Downloads\4학년1학기\캡스톤\classDiagram_v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83518"/>
            <a:ext cx="7416824" cy="45457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777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538192" y="2340918"/>
            <a:ext cx="2067617" cy="461665"/>
            <a:chOff x="3538192" y="2340918"/>
            <a:chExt cx="2067617" cy="461665"/>
          </a:xfrm>
        </p:grpSpPr>
        <p:pic>
          <p:nvPicPr>
            <p:cNvPr id="3" name="그림 2" descr="android.png"/>
            <p:cNvPicPr>
              <a:picLocks noChangeAspect="1"/>
            </p:cNvPicPr>
            <p:nvPr/>
          </p:nvPicPr>
          <p:blipFill>
            <a:blip r:embed="rId2" cstate="print"/>
            <a:srcRect t="27067" r="65625"/>
            <a:stretch>
              <a:fillRect/>
            </a:stretch>
          </p:blipFill>
          <p:spPr>
            <a:xfrm>
              <a:off x="5374485" y="2347912"/>
              <a:ext cx="179620" cy="19474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538192" y="2340918"/>
              <a:ext cx="2067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r>
                <a:rPr lang="en-US" altLang="ko-KR" sz="2400" spc="300" dirty="0" smtClean="0">
                  <a:solidFill>
                    <a:schemeClr val="bg1"/>
                  </a:solidFill>
                  <a:latin typeface="Franklin Gothic Medium" pitchFamily="34" charset="0"/>
                </a:rPr>
                <a:t>THANK YOU</a:t>
              </a:r>
              <a:endParaRPr lang="ko-KR" altLang="en-US" sz="2400" spc="300" dirty="0" smtClean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643306" y="2726533"/>
              <a:ext cx="1785950" cy="1588"/>
            </a:xfrm>
            <a:prstGeom prst="line">
              <a:avLst/>
            </a:prstGeom>
            <a:ln w="9525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3635896" y="51470"/>
            <a:ext cx="1872208" cy="339502"/>
          </a:xfrm>
          <a:prstGeom prst="rect">
            <a:avLst/>
          </a:prstGeom>
          <a:solidFill>
            <a:srgbClr val="87B429"/>
          </a:solidFill>
          <a:ln>
            <a:solidFill>
              <a:srgbClr val="87B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87B429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  <a:scene3d>
          <a:camera prst="obliqueBottomRight"/>
          <a:lightRig rig="threePt" dir="t"/>
        </a:scene3d>
      </a:bodyPr>
      <a:lstStyle>
        <a:defPPr>
          <a:defRPr dirty="0" smtClean="0">
            <a:solidFill>
              <a:schemeClr val="tx1">
                <a:lumMod val="85000"/>
                <a:lumOff val="15000"/>
              </a:schemeClr>
            </a:solidFill>
            <a:latin typeface="Franklin Gothic Medium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42</Paragraphs>
  <Words>107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Taekoo Heo</dc:creator>
  <cp:lastModifiedBy>김 영준</cp:lastModifiedBy>
  <dc:title>슬라이드 1</dc:title>
  <dcterms:modified xsi:type="dcterms:W3CDTF">2019-05-14T04:56:44Z</dcterms:modified>
</cp:coreProperties>
</file>