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0" r:id="rId3"/>
    <p:sldId id="294" r:id="rId4"/>
    <p:sldId id="290" r:id="rId5"/>
    <p:sldId id="305" r:id="rId6"/>
    <p:sldId id="300" r:id="rId7"/>
    <p:sldId id="304" r:id="rId8"/>
    <p:sldId id="301" r:id="rId9"/>
    <p:sldId id="306" r:id="rId10"/>
    <p:sldId id="307" r:id="rId11"/>
    <p:sldId id="302" r:id="rId12"/>
    <p:sldId id="296" r:id="rId13"/>
    <p:sldId id="308" r:id="rId14"/>
    <p:sldId id="309" r:id="rId15"/>
    <p:sldId id="310" r:id="rId16"/>
    <p:sldId id="311" r:id="rId17"/>
    <p:sldId id="30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157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213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381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184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334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298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7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83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98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489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306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70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hyperlink" Target="https://de.wikipedia.org/wiki/Datei:Person_icon_BLACK-01.sv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Ic_mic_48px.svg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de.wikipedia.org/wiki/Datei:Person_icon_BLACK-01.svg" TargetMode="Externa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08920"/>
            <a:ext cx="9144000" cy="41490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95736" y="2340169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latin typeface="나눔바른고딕OTF Light" pitchFamily="50" charset="-127"/>
                <a:ea typeface="나눔바른고딕OTF Light" pitchFamily="50" charset="-127"/>
              </a:rPr>
              <a:t>Language Translate Easily</a:t>
            </a:r>
            <a:endParaRPr lang="ko-KR" altLang="en-US" sz="16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736" y="2700209"/>
            <a:ext cx="4752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real-time</a:t>
            </a:r>
            <a:r>
              <a:rPr lang="ko-KR" altLang="en-US" sz="3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translate video-call service</a:t>
            </a:r>
            <a:endParaRPr lang="ko-KR" altLang="en-US" sz="320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64288" y="2060848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39552" y="2060848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43808" y="5994429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9</a:t>
            </a:r>
            <a:r>
              <a:rPr lang="ko-KR" altLang="en-US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조</a:t>
            </a:r>
            <a:endParaRPr lang="en-US" altLang="ko-KR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박지훈 </a:t>
            </a:r>
            <a:r>
              <a:rPr lang="ko-KR" altLang="en-US" sz="1050" dirty="0" err="1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공병민</a:t>
            </a:r>
            <a:r>
              <a:rPr lang="ko-KR" altLang="en-US" sz="105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 최창규 </a:t>
            </a:r>
            <a:r>
              <a:rPr lang="ko-KR" altLang="en-US" sz="1050" dirty="0" err="1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고준규</a:t>
            </a:r>
            <a:r>
              <a:rPr lang="ko-KR" altLang="en-US" sz="105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ko-KR" altLang="en-US" sz="1050" dirty="0" err="1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박귀환</a:t>
            </a:r>
            <a:r>
              <a:rPr lang="ko-KR" altLang="en-US" sz="105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 </a:t>
            </a:r>
            <a:r>
              <a:rPr lang="ko-KR" altLang="en-US" sz="1050" dirty="0" err="1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오석현</a:t>
            </a:r>
            <a:endParaRPr lang="ko-KR" altLang="en-US" sz="1050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351" y="2131464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video-Call 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나눔바른고딕OTF Light" pitchFamily="50" charset="-127"/>
                <a:ea typeface="나눔바른고딕OTF Light" pitchFamily="50" charset="-127"/>
              </a:rPr>
              <a:t>수행 내용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LTE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1B5E6EA-CC30-4E16-90F0-78F567C14993}"/>
              </a:ext>
            </a:extLst>
          </p:cNvPr>
          <p:cNvGrpSpPr/>
          <p:nvPr/>
        </p:nvGrpSpPr>
        <p:grpSpPr>
          <a:xfrm>
            <a:off x="2535068" y="2709650"/>
            <a:ext cx="4001856" cy="3816062"/>
            <a:chOff x="2738869" y="206191"/>
            <a:chExt cx="6553927" cy="6293222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E1882052-87B0-45FD-BD29-4ABE9117435B}"/>
                </a:ext>
              </a:extLst>
            </p:cNvPr>
            <p:cNvSpPr/>
            <p:nvPr/>
          </p:nvSpPr>
          <p:spPr>
            <a:xfrm>
              <a:off x="2738869" y="206191"/>
              <a:ext cx="6553927" cy="629322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DE6A3F7-188E-4392-8C54-D6795F4DF8C2}"/>
                </a:ext>
              </a:extLst>
            </p:cNvPr>
            <p:cNvGrpSpPr/>
            <p:nvPr/>
          </p:nvGrpSpPr>
          <p:grpSpPr>
            <a:xfrm>
              <a:off x="2738869" y="358587"/>
              <a:ext cx="6553927" cy="5354520"/>
              <a:chOff x="2738869" y="358587"/>
              <a:chExt cx="6553927" cy="5354520"/>
            </a:xfrm>
          </p:grpSpPr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DD35B0BF-CAA0-4B91-B81D-AC1FE7CCA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2738869" y="3688658"/>
                <a:ext cx="1814271" cy="1931199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A760A0FF-3856-4B4E-9A1D-BB331D3345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7478525" y="3781908"/>
                <a:ext cx="1814271" cy="1931199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E1FE70E6-4C5B-4478-B996-063304D347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5112944" y="358587"/>
                <a:ext cx="1814271" cy="1931199"/>
              </a:xfrm>
              <a:prstGeom prst="rect">
                <a:avLst/>
              </a:prstGeom>
            </p:spPr>
          </p:pic>
          <p:sp>
            <p:nvSpPr>
              <p:cNvPr id="56" name="화살표: 위쪽/아래쪽 55">
                <a:extLst>
                  <a:ext uri="{FF2B5EF4-FFF2-40B4-BE49-F238E27FC236}">
                    <a16:creationId xmlns:a16="http://schemas.microsoft.com/office/drawing/2014/main" id="{45D70418-952A-4F85-B66B-C09AA712E125}"/>
                  </a:ext>
                </a:extLst>
              </p:cNvPr>
              <p:cNvSpPr/>
              <p:nvPr/>
            </p:nvSpPr>
            <p:spPr>
              <a:xfrm rot="2259282">
                <a:off x="4159351" y="2133601"/>
                <a:ext cx="621626" cy="1577789"/>
              </a:xfrm>
              <a:prstGeom prst="up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화살표: 위쪽/아래쪽 56">
                <a:extLst>
                  <a:ext uri="{FF2B5EF4-FFF2-40B4-BE49-F238E27FC236}">
                    <a16:creationId xmlns:a16="http://schemas.microsoft.com/office/drawing/2014/main" id="{3444BCE8-1CB3-40D1-8F32-08D0A660CD9C}"/>
                  </a:ext>
                </a:extLst>
              </p:cNvPr>
              <p:cNvSpPr/>
              <p:nvPr/>
            </p:nvSpPr>
            <p:spPr>
              <a:xfrm rot="5400000">
                <a:off x="5709265" y="4350472"/>
                <a:ext cx="621626" cy="1577789"/>
              </a:xfrm>
              <a:prstGeom prst="up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화살표: 위쪽/아래쪽 57">
                <a:extLst>
                  <a:ext uri="{FF2B5EF4-FFF2-40B4-BE49-F238E27FC236}">
                    <a16:creationId xmlns:a16="http://schemas.microsoft.com/office/drawing/2014/main" id="{D7B01705-4AF4-474A-A648-751B04CA4DA0}"/>
                  </a:ext>
                </a:extLst>
              </p:cNvPr>
              <p:cNvSpPr/>
              <p:nvPr/>
            </p:nvSpPr>
            <p:spPr>
              <a:xfrm rot="19306862">
                <a:off x="7217516" y="2135963"/>
                <a:ext cx="621626" cy="1577789"/>
              </a:xfrm>
              <a:prstGeom prst="up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91A9F67C-C183-4D55-B935-FFC18165F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31183" y="2615172"/>
                <a:ext cx="1569301" cy="1392755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728484F-6333-45E5-BC7B-E83B54769DB7}"/>
                  </a:ext>
                </a:extLst>
              </p:cNvPr>
              <p:cNvSpPr txBox="1"/>
              <p:nvPr/>
            </p:nvSpPr>
            <p:spPr>
              <a:xfrm>
                <a:off x="5108697" y="4007927"/>
                <a:ext cx="18142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/>
                  <a:t>Peer To Peer</a:t>
                </a:r>
              </a:p>
              <a:p>
                <a:pPr algn="ctr"/>
                <a:r>
                  <a:rPr lang="en-US" altLang="ko-KR" sz="1200" dirty="0"/>
                  <a:t>connection</a:t>
                </a:r>
                <a:endParaRPr lang="ko-KR" alt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9535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LTE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3212976"/>
            <a:ext cx="9144000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사용자 메뉴얼</a:t>
            </a:r>
          </a:p>
        </p:txBody>
      </p:sp>
    </p:spTree>
    <p:extLst>
      <p:ext uri="{BB962C8B-B14F-4D97-AF65-F5344CB8AC3E}">
        <p14:creationId xmlns:p14="http://schemas.microsoft.com/office/powerpoint/2010/main" val="1278094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552" y="1547500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로그인</a:t>
            </a: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사용 언어와 닉네임 설정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241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고딕OTF Light" pitchFamily="50" charset="-127"/>
                <a:ea typeface="나눔바른고딕OTF Light" pitchFamily="50" charset="-127"/>
              </a:rPr>
              <a:t>사용자 메뉴얼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LTE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LTE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3" name="그림 2" descr="실내, 벽이(가) 표시된 사진&#10;&#10;자동 생성된 설명">
            <a:extLst>
              <a:ext uri="{FF2B5EF4-FFF2-40B4-BE49-F238E27FC236}">
                <a16:creationId xmlns:a16="http://schemas.microsoft.com/office/drawing/2014/main" id="{DEB9B3C0-3DDE-42D0-B6CA-18BA636B58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20" y="2467747"/>
            <a:ext cx="5981461" cy="33614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552" y="1547500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방 생성</a:t>
            </a: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방이 존재하지 않을 경우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241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고딕OTF Light" pitchFamily="50" charset="-127"/>
                <a:ea typeface="나눔바른고딕OTF Light" pitchFamily="50" charset="-127"/>
              </a:rPr>
              <a:t>사용자 메뉴얼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LTE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LTE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1AD4565-1F00-44D5-9E27-7896B8CDCD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502" y="2348880"/>
            <a:ext cx="6564995" cy="355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48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552" y="1547500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방 입장</a:t>
            </a: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방이 존재할 경우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241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고딕OTF Light" pitchFamily="50" charset="-127"/>
                <a:ea typeface="나눔바른고딕OTF Light" pitchFamily="50" charset="-127"/>
              </a:rPr>
              <a:t>사용자 메뉴얼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LTE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LTE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AC00F90-E90C-4D71-ACE4-757439A29B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66" y="2438004"/>
            <a:ext cx="6566068" cy="355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13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552" y="154750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화상통화 번역 서비스 이용</a:t>
            </a: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241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고딕OTF Light" pitchFamily="50" charset="-127"/>
                <a:ea typeface="나눔바른고딕OTF Light" pitchFamily="50" charset="-127"/>
              </a:rPr>
              <a:t>사용자 메뉴얼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LTE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LTE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CE215B9-22B3-42AA-A1EA-99E87E89B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83" y="2460071"/>
            <a:ext cx="6437233" cy="323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91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552" y="154750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화상통화 번역 서비스 이용</a:t>
            </a:r>
            <a:endParaRPr lang="en-US" altLang="ko-KR" spc="-15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7434" y="836712"/>
            <a:ext cx="241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바른고딕OTF Light" pitchFamily="50" charset="-127"/>
                <a:ea typeface="나눔바른고딕OTF Light" pitchFamily="50" charset="-127"/>
              </a:rPr>
              <a:t>사용자 메뉴얼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5645" y="1167276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LTE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LTE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2EC9F85-9C5E-43AB-A487-21400467D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45" y="2308968"/>
            <a:ext cx="3693239" cy="3979206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E41407B-CE78-4145-BA8F-B186256CC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308968"/>
            <a:ext cx="3424095" cy="397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81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LTE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3212976"/>
            <a:ext cx="9144000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시연 영상</a:t>
            </a:r>
          </a:p>
        </p:txBody>
      </p:sp>
    </p:spTree>
    <p:extLst>
      <p:ext uri="{BB962C8B-B14F-4D97-AF65-F5344CB8AC3E}">
        <p14:creationId xmlns:p14="http://schemas.microsoft.com/office/powerpoint/2010/main" val="266492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OTF Light" pitchFamily="50" charset="-127"/>
                <a:ea typeface="나눔바른고딕OTF Light" pitchFamily="50" charset="-127"/>
              </a:rPr>
              <a:t>CONTENTS</a:t>
            </a:r>
            <a:endParaRPr lang="ko-KR" altLang="en-US" sz="24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27B50F-4099-4D89-93B2-533E7573D5EF}"/>
              </a:ext>
            </a:extLst>
          </p:cNvPr>
          <p:cNvGrpSpPr/>
          <p:nvPr/>
        </p:nvGrpSpPr>
        <p:grpSpPr>
          <a:xfrm>
            <a:off x="541056" y="2564904"/>
            <a:ext cx="8651593" cy="1449452"/>
            <a:chOff x="427727" y="1484784"/>
            <a:chExt cx="8651593" cy="1449452"/>
          </a:xfrm>
        </p:grpSpPr>
        <p:sp>
          <p:nvSpPr>
            <p:cNvPr id="9" name="TextBox 8"/>
            <p:cNvSpPr txBox="1"/>
            <p:nvPr/>
          </p:nvSpPr>
          <p:spPr>
            <a:xfrm>
              <a:off x="427727" y="1484784"/>
              <a:ext cx="84969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latin typeface="HY헤드라인M" pitchFamily="18" charset="-127"/>
                  <a:ea typeface="HY헤드라인M" pitchFamily="18" charset="-127"/>
                </a:rPr>
                <a:t>01    02    03    04    05</a:t>
              </a:r>
              <a:endParaRPr lang="ko-KR" altLang="en-US" sz="5400" dirty="0">
                <a:latin typeface="HY헤드라인M" pitchFamily="18" charset="-127"/>
                <a:ea typeface="HY헤드라인M" pitchFamily="18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71743" y="2420888"/>
              <a:ext cx="11521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238560" y="2420888"/>
              <a:ext cx="11521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966752" y="2420888"/>
              <a:ext cx="11521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5694944" y="2420888"/>
              <a:ext cx="11521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7423136" y="2420888"/>
              <a:ext cx="11521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35937" y="2555612"/>
              <a:ext cx="13681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latin typeface="나눔바른고딕OTF Light" pitchFamily="50" charset="-127"/>
                  <a:ea typeface="나눔바른고딕OTF Light" pitchFamily="50" charset="-127"/>
                </a:rPr>
                <a:t>프로젝트 개요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94544" y="2555612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latin typeface="나눔바른고딕OTF Light" pitchFamily="50" charset="-127"/>
                  <a:ea typeface="나눔바른고딕OTF Light" pitchFamily="50" charset="-127"/>
                </a:rPr>
                <a:t>개발 목표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50728" y="2555612"/>
              <a:ext cx="1656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latin typeface="나눔바른고딕OTF Light" pitchFamily="50" charset="-127"/>
                  <a:ea typeface="나눔바른고딕OTF Light" pitchFamily="50" charset="-127"/>
                </a:rPr>
                <a:t>수행 내용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34904" y="2564904"/>
              <a:ext cx="18722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latin typeface="나눔바른고딕OTF Light" pitchFamily="50" charset="-127"/>
                  <a:ea typeface="나눔바른고딕OTF Light" pitchFamily="50" charset="-127"/>
                </a:rPr>
                <a:t>사용자 메뉴얼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83584" y="2555612"/>
              <a:ext cx="21957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i="0" u="none" strike="noStrike" cap="none" spc="-150" normalizeH="0" baseline="0" dirty="0">
                  <a:ln>
                    <a:noFill/>
                  </a:ln>
                  <a:effectLst/>
                  <a:latin typeface="나눔바른고딕OTF Light" pitchFamily="50" charset="-127"/>
                  <a:ea typeface="나눔바른고딕OTF Light" pitchFamily="50" charset="-127"/>
                  <a:cs typeface="굴림" pitchFamily="50" charset="-127"/>
                </a:rPr>
                <a:t>시연 영상</a:t>
              </a:r>
              <a:endParaRPr lang="ko-KR" altLang="en-US" spc="-150" dirty="0"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7452320" y="5229200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0" y="5877272"/>
            <a:ext cx="9144000" cy="10801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LTE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3212976"/>
            <a:ext cx="9144000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프로젝트 개요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090589-A78B-4FDD-BE2C-14B8F02BE3CD}"/>
              </a:ext>
            </a:extLst>
          </p:cNvPr>
          <p:cNvGrpSpPr/>
          <p:nvPr/>
        </p:nvGrpSpPr>
        <p:grpSpPr>
          <a:xfrm>
            <a:off x="251520" y="1525403"/>
            <a:ext cx="8640960" cy="1015663"/>
            <a:chOff x="251520" y="1196752"/>
            <a:chExt cx="8640960" cy="1015663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196752"/>
              <a:ext cx="86409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atin typeface="나눔바른고딕OTF Light" pitchFamily="50" charset="-127"/>
                  <a:ea typeface="나눔바른고딕OTF Light" pitchFamily="50" charset="-127"/>
                </a:rPr>
                <a:t>“                        ”</a:t>
              </a:r>
              <a:endParaRPr lang="ko-KR" altLang="en-US" sz="6000" dirty="0">
                <a:latin typeface="나눔바른고딕OTF Light" pitchFamily="50" charset="-127"/>
                <a:ea typeface="나눔바른고딕OTF Light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03648" y="1340621"/>
              <a:ext cx="63367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/>
                <a:t>시장의 글로벌화로 인한 다국적 대화의 장 필요 인식</a:t>
              </a:r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2159732" y="23488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LTE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20" name="Picture 2" descr="globalì ëí ì´ë¯¸ì§ ê²ìê²°ê³¼">
            <a:extLst>
              <a:ext uri="{FF2B5EF4-FFF2-40B4-BE49-F238E27FC236}">
                <a16:creationId xmlns:a16="http://schemas.microsoft.com/office/drawing/2014/main" id="{363F969F-710A-46AC-86F3-3D2FF5579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771" y="2903860"/>
            <a:ext cx="6736445" cy="282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25403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1663902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기존의 채팅 프로그램들은 다국적 채팅에 대한 지원 부족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59732" y="2348880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LTE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pic>
        <p:nvPicPr>
          <p:cNvPr id="12" name="Picture 4" descr="videocall prohibition iconì ëí ì´ë¯¸ì§ ê²ìê²°ê³¼">
            <a:extLst>
              <a:ext uri="{FF2B5EF4-FFF2-40B4-BE49-F238E27FC236}">
                <a16:creationId xmlns:a16="http://schemas.microsoft.com/office/drawing/2014/main" id="{CC90E9D9-ED95-49A4-B72C-04EEF54193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" r="13" b="9931"/>
          <a:stretch/>
        </p:blipFill>
        <p:spPr bwMode="auto">
          <a:xfrm>
            <a:off x="2990407" y="2541066"/>
            <a:ext cx="3163185" cy="318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94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LTE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3212976"/>
            <a:ext cx="9144000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개발 목표</a:t>
            </a:r>
          </a:p>
        </p:txBody>
      </p:sp>
    </p:spTree>
    <p:extLst>
      <p:ext uri="{BB962C8B-B14F-4D97-AF65-F5344CB8AC3E}">
        <p14:creationId xmlns:p14="http://schemas.microsoft.com/office/powerpoint/2010/main" val="278592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2275712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ko-KR" dirty="0"/>
              <a:t>명 이상의 화상통화</a:t>
            </a:r>
            <a:r>
              <a:rPr lang="en-US" altLang="ko-KR" dirty="0"/>
              <a:t> </a:t>
            </a:r>
            <a:r>
              <a:rPr lang="ko-KR" altLang="ko-KR" dirty="0"/>
              <a:t>서비스를 제공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ko-KR" dirty="0"/>
              <a:t>여러가지 언어에 대해 </a:t>
            </a:r>
            <a:r>
              <a:rPr lang="ko-KR" altLang="en-US" dirty="0"/>
              <a:t>번역 </a:t>
            </a:r>
            <a:r>
              <a:rPr lang="ko-KR" altLang="ko-KR" dirty="0"/>
              <a:t>제공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ko-KR" dirty="0"/>
              <a:t>간편한 채팅</a:t>
            </a:r>
            <a:r>
              <a:rPr lang="en-US" altLang="ko-KR" dirty="0"/>
              <a:t> </a:t>
            </a:r>
            <a:r>
              <a:rPr lang="ko-KR" altLang="ko-KR" dirty="0"/>
              <a:t>방 생성</a:t>
            </a:r>
            <a:r>
              <a:rPr lang="en-US" altLang="ko-KR" dirty="0"/>
              <a:t>, </a:t>
            </a:r>
            <a:r>
              <a:rPr lang="ko-KR" altLang="ko-KR" dirty="0"/>
              <a:t>로그인 간소화 등 직관적</a:t>
            </a:r>
            <a:r>
              <a:rPr lang="en-US" altLang="ko-KR" dirty="0"/>
              <a:t> UI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나눔바른고딕OTF Light" pitchFamily="50" charset="-127"/>
                <a:ea typeface="나눔바른고딕OTF Light" pitchFamily="50" charset="-127"/>
              </a:rPr>
              <a:t>개발 목표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LTE</a:t>
            </a:r>
          </a:p>
        </p:txBody>
      </p:sp>
      <p:pic>
        <p:nvPicPr>
          <p:cNvPr id="22" name="Picture 2" descr="videocall iconì ëí ì´ë¯¸ì§ ê²ìê²°ê³¼">
            <a:extLst>
              <a:ext uri="{FF2B5EF4-FFF2-40B4-BE49-F238E27FC236}">
                <a16:creationId xmlns:a16="http://schemas.microsoft.com/office/drawing/2014/main" id="{25BD412B-31B0-49EA-9B8F-2DA031FF3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94" y="364115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translate iconì ëí ì´ë¯¸ì§ ê²ìê²°ê³¼">
            <a:extLst>
              <a:ext uri="{FF2B5EF4-FFF2-40B4-BE49-F238E27FC236}">
                <a16:creationId xmlns:a16="http://schemas.microsoft.com/office/drawing/2014/main" id="{9BD59EA6-3410-4FC0-BDC5-57CF32646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8904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intuitive iconì ëí ì´ë¯¸ì§ ê²ìê²°ê³¼">
            <a:extLst>
              <a:ext uri="{FF2B5EF4-FFF2-40B4-BE49-F238E27FC236}">
                <a16:creationId xmlns:a16="http://schemas.microsoft.com/office/drawing/2014/main" id="{2798EBD5-0B2B-4307-B9CD-7E51911E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880" y="365895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09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LTE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3212976"/>
            <a:ext cx="9144000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수행 내용</a:t>
            </a:r>
          </a:p>
        </p:txBody>
      </p:sp>
    </p:spTree>
    <p:extLst>
      <p:ext uri="{BB962C8B-B14F-4D97-AF65-F5344CB8AC3E}">
        <p14:creationId xmlns:p14="http://schemas.microsoft.com/office/powerpoint/2010/main" val="394679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나눔바른고딕OTF Light" pitchFamily="50" charset="-127"/>
                <a:ea typeface="나눔바른고딕OTF Light" pitchFamily="50" charset="-127"/>
              </a:rPr>
              <a:t>“               ”</a:t>
            </a:r>
            <a:endParaRPr lang="ko-KR" altLang="en-US" sz="60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351" y="2131464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en-US" altLang="ko-KR" dirty="0"/>
              <a:t>Translate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latin typeface="나눔바른고딕OTF Light" pitchFamily="50" charset="-127"/>
                <a:ea typeface="나눔바른고딕OTF Light" pitchFamily="50" charset="-127"/>
              </a:rPr>
              <a:t>수행 내용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바른고딕OTF Light" pitchFamily="50" charset="-127"/>
                <a:ea typeface="나눔바른고딕OTF Light" pitchFamily="50" charset="-127"/>
              </a:rPr>
              <a:t>LTE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75B0646-6291-4349-B83F-EE056B828898}"/>
              </a:ext>
            </a:extLst>
          </p:cNvPr>
          <p:cNvGrpSpPr/>
          <p:nvPr/>
        </p:nvGrpSpPr>
        <p:grpSpPr>
          <a:xfrm>
            <a:off x="1309607" y="2747067"/>
            <a:ext cx="6524786" cy="3773656"/>
            <a:chOff x="1215146" y="293277"/>
            <a:chExt cx="7977994" cy="468512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A511005-4E89-4A6B-8B45-A23EB7F9A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325483" y="963121"/>
              <a:ext cx="1132292" cy="1205267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ABE87F4-773A-4EB3-B4BB-C0656FB85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274860" y="716321"/>
              <a:ext cx="772873" cy="772873"/>
            </a:xfrm>
            <a:prstGeom prst="rect">
              <a:avLst/>
            </a:prstGeom>
          </p:spPr>
        </p:pic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8E5CF690-76BC-4E2D-9B54-853325DAA19C}"/>
                </a:ext>
              </a:extLst>
            </p:cNvPr>
            <p:cNvSpPr/>
            <p:nvPr/>
          </p:nvSpPr>
          <p:spPr>
            <a:xfrm>
              <a:off x="2333752" y="1556663"/>
              <a:ext cx="772873" cy="42862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73E45E-5DC0-41EC-A86F-B2EE72984BC1}"/>
                </a:ext>
              </a:extLst>
            </p:cNvPr>
            <p:cNvSpPr txBox="1"/>
            <p:nvPr/>
          </p:nvSpPr>
          <p:spPr>
            <a:xfrm>
              <a:off x="3069831" y="2072038"/>
              <a:ext cx="174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Speech To Text</a:t>
              </a:r>
              <a:endParaRPr lang="ko-KR" altLang="en-US" dirty="0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B3F81096-29BE-4CB1-AF21-58FED74493BB}"/>
                </a:ext>
              </a:extLst>
            </p:cNvPr>
            <p:cNvSpPr/>
            <p:nvPr/>
          </p:nvSpPr>
          <p:spPr>
            <a:xfrm>
              <a:off x="4849309" y="1340007"/>
              <a:ext cx="772873" cy="42862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D79F2229-D672-43B9-B41C-1A67BFB7D63B}"/>
                </a:ext>
              </a:extLst>
            </p:cNvPr>
            <p:cNvSpPr/>
            <p:nvPr/>
          </p:nvSpPr>
          <p:spPr>
            <a:xfrm>
              <a:off x="7156571" y="1263831"/>
              <a:ext cx="772873" cy="42862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3A164DAB-3FF8-4395-9CE0-216F54740309}"/>
                </a:ext>
              </a:extLst>
            </p:cNvPr>
            <p:cNvSpPr/>
            <p:nvPr/>
          </p:nvSpPr>
          <p:spPr>
            <a:xfrm rot="1881404">
              <a:off x="7120613" y="2608160"/>
              <a:ext cx="772873" cy="42862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6C29C7-BBEB-451A-9331-C38C99E922C2}"/>
                </a:ext>
              </a:extLst>
            </p:cNvPr>
            <p:cNvSpPr txBox="1"/>
            <p:nvPr/>
          </p:nvSpPr>
          <p:spPr>
            <a:xfrm>
              <a:off x="6606612" y="883072"/>
              <a:ext cx="174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Ja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AF26A3-146D-4ECE-A136-0EAFD497847E}"/>
                </a:ext>
              </a:extLst>
            </p:cNvPr>
            <p:cNvSpPr txBox="1"/>
            <p:nvPr/>
          </p:nvSpPr>
          <p:spPr>
            <a:xfrm>
              <a:off x="6404754" y="3116259"/>
              <a:ext cx="174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En</a:t>
              </a:r>
              <a:endParaRPr lang="en-US" altLang="ko-KR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0286DB9-A40F-4311-8F91-69BC71D3B0D3}"/>
                </a:ext>
              </a:extLst>
            </p:cNvPr>
            <p:cNvSpPr/>
            <p:nvPr/>
          </p:nvSpPr>
          <p:spPr>
            <a:xfrm>
              <a:off x="1215146" y="293277"/>
              <a:ext cx="7977994" cy="46851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2832E1E3-FE68-45C9-B40D-FB1A93DA4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52619" y="932216"/>
              <a:ext cx="1088906" cy="109336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pic>
        <p:pic>
          <p:nvPicPr>
            <p:cNvPr id="29" name="Picture 4" descr="mongodb iconì ëí ì´ë¯¸ì§ ê²ìê²°ê³¼">
              <a:extLst>
                <a:ext uri="{FF2B5EF4-FFF2-40B4-BE49-F238E27FC236}">
                  <a16:creationId xmlns:a16="http://schemas.microsoft.com/office/drawing/2014/main" id="{7AA6BD01-0128-45BC-9056-873AB7CFF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2029" y="2870094"/>
              <a:ext cx="1362004" cy="1362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F33C4B-7138-44CF-B1F7-CC3581AE4234}"/>
                </a:ext>
              </a:extLst>
            </p:cNvPr>
            <p:cNvSpPr txBox="1"/>
            <p:nvPr/>
          </p:nvSpPr>
          <p:spPr>
            <a:xfrm>
              <a:off x="4351455" y="927116"/>
              <a:ext cx="174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Ko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B89FC8-61A3-4CEE-96C4-EEFCDCCADCB7}"/>
                </a:ext>
              </a:extLst>
            </p:cNvPr>
            <p:cNvSpPr txBox="1"/>
            <p:nvPr/>
          </p:nvSpPr>
          <p:spPr>
            <a:xfrm>
              <a:off x="5338813" y="2119280"/>
              <a:ext cx="174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Translate Server</a:t>
              </a:r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1E4AFF8-9D62-4C7E-BBEB-5B351EC7ACF2}"/>
                </a:ext>
              </a:extLst>
            </p:cNvPr>
            <p:cNvSpPr txBox="1"/>
            <p:nvPr/>
          </p:nvSpPr>
          <p:spPr>
            <a:xfrm>
              <a:off x="3044017" y="4176715"/>
              <a:ext cx="174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MongoDB</a:t>
              </a:r>
              <a:endParaRPr lang="ko-KR" altLang="en-US" dirty="0"/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43E609C1-A5C6-48B6-BAD3-417AAC7BE620}"/>
                </a:ext>
              </a:extLst>
            </p:cNvPr>
            <p:cNvSpPr/>
            <p:nvPr/>
          </p:nvSpPr>
          <p:spPr>
            <a:xfrm rot="19718596" flipH="1">
              <a:off x="4637879" y="2563149"/>
              <a:ext cx="772873" cy="42862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474DF73F-047D-4742-8189-21177B0E9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8047479" y="2882957"/>
              <a:ext cx="1132292" cy="1205267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0458B1AC-7FB1-4CC1-9E9F-AD5C888A9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8060848" y="896908"/>
              <a:ext cx="1132292" cy="1205267"/>
            </a:xfrm>
            <a:prstGeom prst="rect">
              <a:avLst/>
            </a:prstGeom>
          </p:spPr>
        </p:pic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746F28AA-889E-415D-9ACF-6A1CD05F32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59369" y="3326741"/>
            <a:ext cx="1146622" cy="8505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10039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384</Words>
  <Application>Microsoft Office PowerPoint</Application>
  <PresentationFormat>화면 슬라이드 쇼(4:3)</PresentationFormat>
  <Paragraphs>121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HY헤드라인M</vt:lpstr>
      <vt:lpstr>나눔바른고딕OTF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(컴퓨터공학부)박지훈</cp:lastModifiedBy>
  <cp:revision>22</cp:revision>
  <dcterms:created xsi:type="dcterms:W3CDTF">2016-11-03T20:47:04Z</dcterms:created>
  <dcterms:modified xsi:type="dcterms:W3CDTF">2019-05-28T02:40:44Z</dcterms:modified>
</cp:coreProperties>
</file>