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305" r:id="rId3"/>
    <p:sldId id="306" r:id="rId4"/>
    <p:sldId id="310" r:id="rId5"/>
    <p:sldId id="311" r:id="rId6"/>
    <p:sldId id="321" r:id="rId7"/>
    <p:sldId id="312" r:id="rId8"/>
    <p:sldId id="317" r:id="rId9"/>
    <p:sldId id="319" r:id="rId10"/>
    <p:sldId id="320" r:id="rId11"/>
    <p:sldId id="318" r:id="rId12"/>
    <p:sldId id="314" r:id="rId13"/>
    <p:sldId id="31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8C5"/>
    <a:srgbClr val="73F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A16AB0-5D28-4A63-AFE2-F1C2342703E8}">
  <a:tblStyle styleId="{C0A16AB0-5D28-4A63-AFE2-F1C2342703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5" autoAdjust="0"/>
    <p:restoredTop sz="94697"/>
  </p:normalViewPr>
  <p:slideViewPr>
    <p:cSldViewPr snapToGrid="0">
      <p:cViewPr varScale="1">
        <p:scale>
          <a:sx n="144" d="100"/>
          <a:sy n="144" d="100"/>
        </p:scale>
        <p:origin x="344" y="18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893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568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70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13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68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5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641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4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80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27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69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1984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 preserve="1">
  <p:cSld name="1_Title design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46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62" r:id="rId4"/>
    <p:sldLayoutId id="2147483664" r:id="rId5"/>
    <p:sldLayoutId id="2147483665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  <a:sym typeface="Ubuntu Light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  <a:sym typeface="Ubuntu Light"/>
              </a:rPr>
              <a:t>조 </a:t>
            </a:r>
            <a:r>
              <a:rPr lang="ko-KR" altLang="en-US" sz="1200" dirty="0" err="1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  <a:sym typeface="Ubuntu Light"/>
              </a:rPr>
              <a:t>김범헌</a:t>
            </a:r>
            <a:r>
              <a:rPr lang="ko-KR" altLang="en-US" sz="1200" dirty="0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  <a:sym typeface="Ubuntu Light"/>
              </a:rPr>
              <a:t> 장민 </a:t>
            </a:r>
            <a:r>
              <a:rPr lang="ko-KR" altLang="en-US" sz="1200" dirty="0" err="1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  <a:sym typeface="Ubuntu Light"/>
              </a:rPr>
              <a:t>진세광</a:t>
            </a:r>
            <a:r>
              <a:rPr lang="ko-KR" altLang="en-US" sz="1200" dirty="0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  <a:sym typeface="Ubuntu Light"/>
              </a:rPr>
              <a:t> 조주현 </a:t>
            </a:r>
            <a:r>
              <a:rPr lang="ko-KR" altLang="en-US" sz="1200" dirty="0" err="1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  <a:sym typeface="Ubuntu Light"/>
              </a:rPr>
              <a:t>최찬경</a:t>
            </a:r>
            <a:endParaRPr dirty="0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  <a:sym typeface="Ubuntu Ligh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마이 리틀 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800"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개발 내용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–</a:t>
            </a:r>
            <a:r>
              <a: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r>
              <a: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아이템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4970155" y="3236971"/>
            <a:ext cx="3543530" cy="855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ItemData</a:t>
            </a: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로 아이템 정보를 입력하고 원하는 모듈을  선택하여 아이템 사용 시 기능을 부여할 수 있다</a:t>
            </a:r>
            <a:r>
              <a:rPr lang="en-US" altLang="ko-KR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0D90A1-A949-4E56-AD24-299A3D43A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03" y="1441944"/>
            <a:ext cx="1461807" cy="3023381"/>
          </a:xfrm>
          <a:prstGeom prst="rect">
            <a:avLst/>
          </a:prstGeom>
        </p:spPr>
      </p:pic>
      <p:pic>
        <p:nvPicPr>
          <p:cNvPr id="6" name="그림 5" descr="녹색, 모니터, 화면, 시계이(가) 표시된 사진&#10;&#10;자동 생성된 설명">
            <a:extLst>
              <a:ext uri="{FF2B5EF4-FFF2-40B4-BE49-F238E27FC236}">
                <a16:creationId xmlns:a16="http://schemas.microsoft.com/office/drawing/2014/main" id="{7028805F-8A10-4778-A2AD-CC0DB97B6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520" y="2117278"/>
            <a:ext cx="819150" cy="762000"/>
          </a:xfrm>
          <a:prstGeom prst="rect">
            <a:avLst/>
          </a:prstGeom>
        </p:spPr>
      </p:pic>
      <p:pic>
        <p:nvPicPr>
          <p:cNvPr id="8" name="그림 7" descr="개체, 시계, 녹색이(가) 표시된 사진&#10;&#10;자동 생성된 설명">
            <a:extLst>
              <a:ext uri="{FF2B5EF4-FFF2-40B4-BE49-F238E27FC236}">
                <a16:creationId xmlns:a16="http://schemas.microsoft.com/office/drawing/2014/main" id="{0BA3EB53-5017-444F-A6F0-6608B4CAC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143" y="2117278"/>
            <a:ext cx="819150" cy="762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B275789-AC9C-4AC3-B9BF-A5D0C8AD107F}"/>
              </a:ext>
            </a:extLst>
          </p:cNvPr>
          <p:cNvSpPr/>
          <p:nvPr/>
        </p:nvSpPr>
        <p:spPr>
          <a:xfrm>
            <a:off x="2122559" y="2021404"/>
            <a:ext cx="1514901" cy="10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←아이템 데이터</a:t>
            </a:r>
            <a:endParaRPr lang="en-US" altLang="ko-KR" sz="105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      아이템 </a:t>
            </a:r>
            <a:endParaRPr lang="en-US" altLang="ko-KR" sz="105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     기능 관리→</a:t>
            </a:r>
            <a:endParaRPr lang="en-US" altLang="ko-KR" sz="105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9A716A-4082-4AF0-B565-C054214BAA1E}"/>
              </a:ext>
            </a:extLst>
          </p:cNvPr>
          <p:cNvSpPr/>
          <p:nvPr/>
        </p:nvSpPr>
        <p:spPr>
          <a:xfrm>
            <a:off x="6165693" y="1612095"/>
            <a:ext cx="15149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아이템 기능 예시</a:t>
            </a:r>
            <a:endParaRPr lang="en-US" altLang="ko-KR" sz="12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B35F3D-F713-5D4C-B24E-B7301A1E26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11" t="3405" r="8715" b="7400"/>
          <a:stretch/>
        </p:blipFill>
        <p:spPr>
          <a:xfrm>
            <a:off x="3195961" y="1441944"/>
            <a:ext cx="1704514" cy="30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7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800"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개발 내용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–</a:t>
            </a:r>
            <a:r>
              <a: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UI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408372" y="3712191"/>
            <a:ext cx="8309499" cy="10056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</a:t>
            </a:r>
            <a:r>
              <a:rPr lang="en-US" altLang="ko-KR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Unity</a:t>
            </a: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에서 제공하는 </a:t>
            </a:r>
            <a:r>
              <a:rPr lang="en-US" altLang="ko-KR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UI </a:t>
            </a: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도구에 </a:t>
            </a:r>
            <a:r>
              <a:rPr lang="en-US" altLang="ko-KR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C# </a:t>
            </a: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스크립트 컴포넌트를 추가 하여 상호작용 할 수 있도록 제작하였다</a:t>
            </a:r>
            <a:r>
              <a:rPr lang="en-US" altLang="ko-KR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A89C1E-9740-4444-8A39-3E91559C1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72" y="1298917"/>
            <a:ext cx="2183002" cy="12226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2EF96C-958C-44D5-BB83-E6EA6182C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273" y="2659505"/>
            <a:ext cx="2183001" cy="12226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B3EACB-1ECC-467F-B878-6A7734765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796" y="1244326"/>
            <a:ext cx="2183001" cy="12226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C826F2-9B29-4D5D-B4AE-C6265523F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796" y="2571750"/>
            <a:ext cx="2183001" cy="1222663"/>
          </a:xfrm>
          <a:prstGeom prst="rect">
            <a:avLst/>
          </a:prstGeom>
        </p:spPr>
      </p:pic>
      <p:sp>
        <p:nvSpPr>
          <p:cNvPr id="9" name="Google Shape;17;p3">
            <a:extLst>
              <a:ext uri="{FF2B5EF4-FFF2-40B4-BE49-F238E27FC236}">
                <a16:creationId xmlns:a16="http://schemas.microsoft.com/office/drawing/2014/main" id="{2A4EA158-56BE-4C51-875B-437A09363388}"/>
              </a:ext>
            </a:extLst>
          </p:cNvPr>
          <p:cNvSpPr txBox="1">
            <a:spLocks/>
          </p:cNvSpPr>
          <p:nvPr/>
        </p:nvSpPr>
        <p:spPr>
          <a:xfrm>
            <a:off x="3897274" y="2033143"/>
            <a:ext cx="1554225" cy="10056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←</a:t>
            </a:r>
            <a:r>
              <a:rPr lang="en-US" altLang="ko-KR" sz="12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게임화면 </a:t>
            </a:r>
            <a:r>
              <a:rPr lang="en-US" altLang="ko-KR" sz="12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   제작화면 </a:t>
            </a:r>
            <a:r>
              <a:rPr lang="en-US" altLang="ko-KR" sz="12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UI </a:t>
            </a:r>
            <a:r>
              <a:rPr lang="ko-KR" altLang="en-US" sz="12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→</a:t>
            </a:r>
            <a:endParaRPr lang="en-US" altLang="ko-KR" sz="12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←</a:t>
            </a:r>
            <a:r>
              <a:rPr lang="en-US" altLang="ko-KR" sz="12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인벤토리 </a:t>
            </a:r>
            <a:r>
              <a:rPr lang="en-US" altLang="ko-KR" sz="12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      Escape UI </a:t>
            </a:r>
            <a:r>
              <a:rPr lang="ko-KR" altLang="en-US" sz="12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→</a:t>
            </a:r>
            <a:endParaRPr lang="en-US" altLang="ko-KR" sz="12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12379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800"/>
              <a:buFont typeface="Arial"/>
              <a:buNone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결과물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373380"/>
            <a:ext cx="703326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endParaRPr lang="en-US" altLang="ko-KR" sz="16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r="12380"/>
          <a:stretch/>
        </p:blipFill>
        <p:spPr bwMode="auto">
          <a:xfrm>
            <a:off x="3389220" y="2117734"/>
            <a:ext cx="24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6" r="12446"/>
          <a:stretch/>
        </p:blipFill>
        <p:spPr bwMode="auto">
          <a:xfrm>
            <a:off x="6083204" y="2628274"/>
            <a:ext cx="24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6" r="12446"/>
          <a:stretch/>
        </p:blipFill>
        <p:spPr bwMode="auto">
          <a:xfrm>
            <a:off x="695236" y="1453954"/>
            <a:ext cx="2400000" cy="18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66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;p3"/>
          <p:cNvSpPr txBox="1">
            <a:spLocks/>
          </p:cNvSpPr>
          <p:nvPr/>
        </p:nvSpPr>
        <p:spPr>
          <a:xfrm>
            <a:off x="1059180" y="373380"/>
            <a:ext cx="703326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endParaRPr lang="en-US" altLang="ko-KR" sz="16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  <p:sp>
        <p:nvSpPr>
          <p:cNvPr id="8" name="Google Shape;310;p44"/>
          <p:cNvSpPr txBox="1">
            <a:spLocks noGrp="1"/>
          </p:cNvSpPr>
          <p:nvPr>
            <p:ph type="title"/>
          </p:nvPr>
        </p:nvSpPr>
        <p:spPr>
          <a:xfrm>
            <a:off x="0" y="373379"/>
            <a:ext cx="914400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800"/>
              <a:buFont typeface="Arial"/>
              <a:buNone/>
            </a:pPr>
            <a:r>
              <a:rPr lang="ko-KR" altLang="en-US" sz="3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감사합니다</a:t>
            </a:r>
            <a:endParaRPr sz="3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59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;p3"/>
          <p:cNvSpPr txBox="1">
            <a:spLocks/>
          </p:cNvSpPr>
          <p:nvPr/>
        </p:nvSpPr>
        <p:spPr>
          <a:xfrm>
            <a:off x="3590888" y="3738146"/>
            <a:ext cx="532275" cy="540000"/>
          </a:xfrm>
          <a:prstGeom prst="rect">
            <a:avLst/>
          </a:prstGeom>
          <a:solidFill>
            <a:srgbClr val="A8E8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000" b="1" i="0" u="none" strike="noStrike" cap="none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buClr>
                <a:srgbClr val="000000"/>
              </a:buClr>
            </a:pPr>
            <a:r>
              <a:rPr 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4</a:t>
            </a:r>
          </a:p>
        </p:txBody>
      </p:sp>
      <p:sp>
        <p:nvSpPr>
          <p:cNvPr id="6" name="Google Shape;26;p3"/>
          <p:cNvSpPr txBox="1">
            <a:spLocks/>
          </p:cNvSpPr>
          <p:nvPr/>
        </p:nvSpPr>
        <p:spPr>
          <a:xfrm>
            <a:off x="3590888" y="3053065"/>
            <a:ext cx="532275" cy="540000"/>
          </a:xfrm>
          <a:prstGeom prst="rect">
            <a:avLst/>
          </a:prstGeom>
          <a:solidFill>
            <a:srgbClr val="A8E8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000" b="1" i="0" u="none" strike="noStrike" cap="none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buClr>
                <a:srgbClr val="000000"/>
              </a:buClr>
            </a:pPr>
            <a:r>
              <a:rPr 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3</a:t>
            </a:r>
          </a:p>
        </p:txBody>
      </p:sp>
      <p:sp>
        <p:nvSpPr>
          <p:cNvPr id="7" name="Google Shape;26;p3"/>
          <p:cNvSpPr txBox="1">
            <a:spLocks/>
          </p:cNvSpPr>
          <p:nvPr/>
        </p:nvSpPr>
        <p:spPr>
          <a:xfrm>
            <a:off x="3590888" y="2371293"/>
            <a:ext cx="532275" cy="540000"/>
          </a:xfrm>
          <a:prstGeom prst="rect">
            <a:avLst/>
          </a:prstGeom>
          <a:solidFill>
            <a:srgbClr val="A8E8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000" b="1" i="0" u="none" strike="noStrike" cap="none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buClr>
                <a:srgbClr val="000000"/>
              </a:buClr>
            </a:pPr>
            <a:r>
              <a:rPr 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2</a:t>
            </a:r>
          </a:p>
        </p:txBody>
      </p:sp>
      <p:sp>
        <p:nvSpPr>
          <p:cNvPr id="9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0" name="Google Shape;17;p3"/>
          <p:cNvSpPr txBox="1">
            <a:spLocks/>
          </p:cNvSpPr>
          <p:nvPr/>
        </p:nvSpPr>
        <p:spPr>
          <a:xfrm>
            <a:off x="4272974" y="1618271"/>
            <a:ext cx="4871026" cy="6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solidFill>
                  <a:schemeClr val="dk1"/>
                </a:solidFill>
                <a:cs typeface="Ubuntu"/>
                <a:sym typeface="Ubuntu"/>
              </a:rPr>
              <a:t>프로젝트 소개</a:t>
            </a:r>
          </a:p>
        </p:txBody>
      </p:sp>
      <p:sp>
        <p:nvSpPr>
          <p:cNvPr id="11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A8E8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3;p3"/>
          <p:cNvSpPr/>
          <p:nvPr/>
        </p:nvSpPr>
        <p:spPr>
          <a:xfrm>
            <a:off x="3582225" y="1689521"/>
            <a:ext cx="540938" cy="540000"/>
          </a:xfrm>
          <a:prstGeom prst="rect">
            <a:avLst/>
          </a:prstGeom>
          <a:solidFill>
            <a:srgbClr val="A8E8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6;p3"/>
          <p:cNvSpPr txBox="1">
            <a:spLocks/>
          </p:cNvSpPr>
          <p:nvPr/>
        </p:nvSpPr>
        <p:spPr>
          <a:xfrm>
            <a:off x="3590888" y="1689521"/>
            <a:ext cx="532275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Ubuntu"/>
              </a:rPr>
              <a:t>1</a:t>
            </a:r>
          </a:p>
        </p:txBody>
      </p:sp>
      <p:sp>
        <p:nvSpPr>
          <p:cNvPr id="14" name="Google Shape;17;p3"/>
          <p:cNvSpPr txBox="1">
            <a:spLocks/>
          </p:cNvSpPr>
          <p:nvPr/>
        </p:nvSpPr>
        <p:spPr>
          <a:xfrm>
            <a:off x="4272974" y="2300043"/>
            <a:ext cx="4871026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내용</a:t>
            </a:r>
          </a:p>
        </p:txBody>
      </p:sp>
      <p:sp>
        <p:nvSpPr>
          <p:cNvPr id="15" name="Google Shape;17;p3"/>
          <p:cNvSpPr txBox="1">
            <a:spLocks/>
          </p:cNvSpPr>
          <p:nvPr/>
        </p:nvSpPr>
        <p:spPr>
          <a:xfrm>
            <a:off x="4272974" y="2981815"/>
            <a:ext cx="4871026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 설명</a:t>
            </a:r>
          </a:p>
        </p:txBody>
      </p:sp>
      <p:sp>
        <p:nvSpPr>
          <p:cNvPr id="16" name="Google Shape;17;p3"/>
          <p:cNvSpPr txBox="1">
            <a:spLocks/>
          </p:cNvSpPr>
          <p:nvPr/>
        </p:nvSpPr>
        <p:spPr>
          <a:xfrm>
            <a:off x="4272974" y="3666896"/>
            <a:ext cx="4871026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결과물</a:t>
            </a:r>
          </a:p>
        </p:txBody>
      </p:sp>
      <p:sp>
        <p:nvSpPr>
          <p:cNvPr id="18" name="Google Shape;195;p31"/>
          <p:cNvSpPr txBox="1">
            <a:spLocks/>
          </p:cNvSpPr>
          <p:nvPr/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800"/>
            </a:pPr>
            <a:r>
              <a:rPr lang="ko-KR" altLang="en-US" sz="2400" b="1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Ubuntu"/>
                <a:sym typeface="Ubuntu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95625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800"/>
              <a:buFont typeface="Arial"/>
              <a:buNone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프로젝트 소개</a:t>
            </a:r>
            <a:endParaRPr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1278383"/>
            <a:ext cx="7033260" cy="3373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'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마이 리틀 팜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'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은 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Unity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엔진을 통해 만든 </a:t>
            </a:r>
            <a:r>
              <a:rPr lang="ko-KR" altLang="en-US" sz="1600" dirty="0" err="1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파밍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시뮬레이션 게임 프로젝트이다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</a:p>
          <a:p>
            <a:endParaRPr lang="en-US" altLang="ko-KR" sz="16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플레이어는 공터를 정돈하고 농사를 지어서 얻게 되는 작물을 팔아 돈을 벌 수 있다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또한 채광 등을 통해 얻는 재료로 게임 진행에 도움을 주는 아이템을 제작할 수 있다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</a:p>
          <a:p>
            <a:endParaRPr lang="en-US" altLang="ko-KR" sz="16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지원 플랫폼은 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Windows PC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이며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키보드와 마우스로 조작한다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14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800"/>
              <a:buFont typeface="Arial"/>
              <a:buNone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프로젝트 소개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– </a:t>
            </a:r>
            <a:r>
              <a: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기획의도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373380"/>
            <a:ext cx="703326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endParaRPr lang="en-US" altLang="ko-KR" sz="16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현대인들은 치열한 경쟁 속에서 살아가고 있다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학교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직장 뿐만 아니라 게임조차도 경쟁을 중시하는 경우가 많으므로 이런 경쟁 속에서 몸과 마음이 지친 현대인들에게 힐링을 줄 수 있는 게임을 만들고자 한다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60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800"/>
              <a:buFont typeface="Arial"/>
              <a:buNone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프로젝트 소개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– </a:t>
            </a:r>
            <a:r>
              <a: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시나리오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373380"/>
            <a:ext cx="703326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고단한 회사 생활을 하던 주인공 흰둥이는 항상 평화롭고 여유로운 생활을 갈망한다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흰둥이는 오랜 고민 끝에 귀농을 결심하고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모은 돈으로 시골 작은 땅을 매입하였다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간단한 이사 준비를 마친 흰둥이는 도시를 떠났고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이렇게 흰둥이의 새로운 생활이 시작되었다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86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800"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개발 내용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–</a:t>
            </a:r>
            <a:r>
              <a: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2.5D </a:t>
            </a:r>
            <a:r>
              <a: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그래픽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373380"/>
            <a:ext cx="703326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</a:t>
            </a:r>
            <a:endParaRPr lang="en-US" altLang="ko-KR" sz="16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  <p:sp>
        <p:nvSpPr>
          <p:cNvPr id="5" name="Google Shape;17;p3">
            <a:extLst>
              <a:ext uri="{FF2B5EF4-FFF2-40B4-BE49-F238E27FC236}">
                <a16:creationId xmlns:a16="http://schemas.microsoft.com/office/drawing/2014/main" id="{A3730B3D-068A-4CC7-97EA-8BD263DF6611}"/>
              </a:ext>
            </a:extLst>
          </p:cNvPr>
          <p:cNvSpPr txBox="1">
            <a:spLocks/>
          </p:cNvSpPr>
          <p:nvPr/>
        </p:nvSpPr>
        <p:spPr>
          <a:xfrm>
            <a:off x="1420845" y="3712191"/>
            <a:ext cx="7033260" cy="10056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그림자의 영향을 받는 오브젝트의 경우 </a:t>
            </a:r>
            <a:r>
              <a:rPr lang="en-US" altLang="ko-KR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45</a:t>
            </a: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도 각도로 </a:t>
            </a:r>
            <a:r>
              <a:rPr lang="ko-KR" altLang="en-US" sz="1400" dirty="0" err="1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텍스쳐를</a:t>
            </a: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기울여주고  </a:t>
            </a:r>
            <a:endParaRPr lang="en-US" altLang="ko-KR" sz="14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y scale </a:t>
            </a: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값에 √</a:t>
            </a:r>
            <a:r>
              <a:rPr lang="en-US" altLang="ko-KR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2</a:t>
            </a: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를 곱하여 정상적으로 보이도록 하는 기본 클래스를 정의하였다</a:t>
            </a:r>
            <a:r>
              <a:rPr lang="en-US" altLang="ko-KR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6EFAE8-8343-7142-A0EC-4CA843465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" r="8716"/>
          <a:stretch/>
        </p:blipFill>
        <p:spPr>
          <a:xfrm>
            <a:off x="1375220" y="1547944"/>
            <a:ext cx="3114904" cy="23361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5B4FEF-D712-D841-B0E3-3CDD9D8624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6" r="9436"/>
          <a:stretch/>
        </p:blipFill>
        <p:spPr>
          <a:xfrm>
            <a:off x="4670956" y="1547944"/>
            <a:ext cx="3123361" cy="23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800"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개발 내용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-</a:t>
            </a:r>
            <a:r>
              <a: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r>
              <a: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맵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373380"/>
            <a:ext cx="703326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</a:t>
            </a:r>
            <a:endParaRPr lang="en-US" altLang="ko-KR" sz="16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  <p:sp>
        <p:nvSpPr>
          <p:cNvPr id="5" name="Google Shape;17;p3">
            <a:extLst>
              <a:ext uri="{FF2B5EF4-FFF2-40B4-BE49-F238E27FC236}">
                <a16:creationId xmlns:a16="http://schemas.microsoft.com/office/drawing/2014/main" id="{681F0AC1-BA42-42D2-961D-8A56BEBEE759}"/>
              </a:ext>
            </a:extLst>
          </p:cNvPr>
          <p:cNvSpPr txBox="1">
            <a:spLocks/>
          </p:cNvSpPr>
          <p:nvPr/>
        </p:nvSpPr>
        <p:spPr>
          <a:xfrm>
            <a:off x="1222953" y="3712191"/>
            <a:ext cx="7033260" cy="10056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맵은</a:t>
            </a: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총 </a:t>
            </a:r>
            <a:r>
              <a:rPr lang="en-US" altLang="ko-KR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8</a:t>
            </a: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층으로 구분되어  있으며</a:t>
            </a:r>
            <a:r>
              <a:rPr lang="en-US" altLang="ko-KR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각 층마다 타일 층과 이벤트 층을 분리하여 유연하게 </a:t>
            </a:r>
            <a:r>
              <a:rPr lang="ko-KR" altLang="en-US" sz="1400" dirty="0" err="1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맵을</a:t>
            </a: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배치할  수 있도록 구현했다</a:t>
            </a:r>
            <a:r>
              <a:rPr lang="en-US" altLang="ko-KR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  <a:endParaRPr lang="ko-KR" altLang="en-US" sz="14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FF2AD4-96A2-B647-A517-0468B993E4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8" r="3718"/>
          <a:stretch/>
        </p:blipFill>
        <p:spPr>
          <a:xfrm>
            <a:off x="4145762" y="1446421"/>
            <a:ext cx="3160560" cy="23704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E05050-0DD6-5E47-8C32-80F79136C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871" y="1446421"/>
            <a:ext cx="1561905" cy="23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3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800"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개발 내용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-</a:t>
            </a:r>
            <a:r>
              <a: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r>
              <a: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캐릭터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4148919"/>
            <a:ext cx="7033260" cy="5142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캐릭터의 다양한 기능들을 모듈 형식으로 구현했다</a:t>
            </a:r>
            <a:r>
              <a:rPr lang="en-US" altLang="ko-KR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9D6EF2-C3B3-4627-8D63-FE6155FBD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61956"/>
            <a:ext cx="2153797" cy="21477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43680D-CE10-4D17-8BA3-D782716AE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839" y="1557639"/>
            <a:ext cx="2041331" cy="22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800"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개발 내용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–</a:t>
            </a:r>
            <a:r>
              <a: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r>
              <a: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게임 데이터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426128" y="3732681"/>
            <a:ext cx="8282865" cy="835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게임 데이터는 </a:t>
            </a:r>
            <a:r>
              <a:rPr lang="ko-KR" altLang="en-US" sz="1400" dirty="0" err="1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스크립터블</a:t>
            </a: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오브젝트를 이용하여 생성한다</a:t>
            </a:r>
            <a:r>
              <a:rPr lang="en-US" altLang="ko-KR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유니티의</a:t>
            </a: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</a:t>
            </a:r>
            <a:r>
              <a:rPr lang="ko-KR" altLang="en-US" sz="1400" dirty="0" err="1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커스텀</a:t>
            </a:r>
            <a:r>
              <a:rPr lang="ko-KR" altLang="en-US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에디터 기능을 활용하여 각종 데이터를 관리하기 쉽게 했다</a:t>
            </a:r>
            <a:r>
              <a:rPr lang="en-US" altLang="ko-KR" sz="14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9971AF-A5A0-4E29-8109-7BCDACF4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55" y="1479655"/>
            <a:ext cx="1440763" cy="17119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2E55BF-AA98-4CF8-8043-84E524985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845" y="1479655"/>
            <a:ext cx="1440763" cy="18182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617C48-1ACD-4139-8F26-94FE94125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583" y="1731410"/>
            <a:ext cx="1662304" cy="1208391"/>
          </a:xfrm>
          <a:prstGeom prst="rect">
            <a:avLst/>
          </a:prstGeom>
        </p:spPr>
      </p:pic>
      <p:sp>
        <p:nvSpPr>
          <p:cNvPr id="8" name="Google Shape;17;p3">
            <a:extLst>
              <a:ext uri="{FF2B5EF4-FFF2-40B4-BE49-F238E27FC236}">
                <a16:creationId xmlns:a16="http://schemas.microsoft.com/office/drawing/2014/main" id="{9A7D22E1-CEDC-4278-B470-08D8E797C9C6}"/>
              </a:ext>
            </a:extLst>
          </p:cNvPr>
          <p:cNvSpPr txBox="1">
            <a:spLocks/>
          </p:cNvSpPr>
          <p:nvPr/>
        </p:nvSpPr>
        <p:spPr>
          <a:xfrm>
            <a:off x="2260978" y="3297887"/>
            <a:ext cx="6193127" cy="613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↑ </a:t>
            </a:r>
            <a:r>
              <a:rPr lang="en-US" altLang="ko-KR" sz="1000" dirty="0" err="1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MapObjData</a:t>
            </a:r>
            <a:r>
              <a:rPr lang="en-US" altLang="ko-KR" sz="10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	           </a:t>
            </a:r>
            <a:r>
              <a:rPr lang="ko-KR" altLang="en-US" sz="10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                     ↑</a:t>
            </a:r>
            <a:r>
              <a:rPr lang="en-US" altLang="ko-KR" sz="1000" dirty="0" err="1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NewCropData</a:t>
            </a:r>
            <a:r>
              <a:rPr lang="en-US" altLang="ko-KR" sz="10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	             </a:t>
            </a:r>
            <a:r>
              <a:rPr lang="ko-KR" altLang="en-US" sz="10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↑</a:t>
            </a:r>
            <a:r>
              <a:rPr lang="en-US" altLang="ko-KR" sz="1000" dirty="0" err="1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NewCraftRecipe</a:t>
            </a:r>
            <a:endParaRPr lang="en-US" altLang="ko-KR" sz="10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34058043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사용자 지정 5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A8E8C5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321</Words>
  <Application>Microsoft Macintosh PowerPoint</Application>
  <PresentationFormat>화면 슬라이드 쇼(16:9)</PresentationFormat>
  <Paragraphs>58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나눔스퀘어라운드 Bold</vt:lpstr>
      <vt:lpstr>나눔스퀘어라운드 ExtraBold</vt:lpstr>
      <vt:lpstr>나눔스퀘어라운드 Regular</vt:lpstr>
      <vt:lpstr>Arvo</vt:lpstr>
      <vt:lpstr>KoPubWorld돋움체 Bold</vt:lpstr>
      <vt:lpstr>Ubuntu</vt:lpstr>
      <vt:lpstr>Ubuntu Light</vt:lpstr>
      <vt:lpstr>Arial</vt:lpstr>
      <vt:lpstr>Bodoni</vt:lpstr>
      <vt:lpstr>Minimal Charm</vt:lpstr>
      <vt:lpstr>마이 리틀 팜</vt:lpstr>
      <vt:lpstr>PowerPoint 프레젠테이션</vt:lpstr>
      <vt:lpstr>프로젝트 소개</vt:lpstr>
      <vt:lpstr>프로젝트 소개 – 기획의도</vt:lpstr>
      <vt:lpstr>프로젝트 소개 – 시나리오</vt:lpstr>
      <vt:lpstr>개발 내용 – 2.5D 그래픽</vt:lpstr>
      <vt:lpstr>개발 내용 - 맵</vt:lpstr>
      <vt:lpstr>개발 내용 - 캐릭터</vt:lpstr>
      <vt:lpstr>개발 내용 – 게임 데이터</vt:lpstr>
      <vt:lpstr>개발 내용 – 아이템</vt:lpstr>
      <vt:lpstr>개발 내용 – UI</vt:lpstr>
      <vt:lpstr>결과물</vt:lpstr>
      <vt:lpstr>감사합니다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 리틀 팜</dc:title>
  <cp:lastModifiedBy>(소프트웨어학부)최찬경</cp:lastModifiedBy>
  <cp:revision>106</cp:revision>
  <cp:lastPrinted>2020-06-09T10:45:06Z</cp:lastPrinted>
  <dcterms:modified xsi:type="dcterms:W3CDTF">2020-06-09T12:10:44Z</dcterms:modified>
</cp:coreProperties>
</file>