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5"/>
  </p:notesMasterIdLst>
  <p:sldIdLst>
    <p:sldId id="256" r:id="rId2"/>
    <p:sldId id="305" r:id="rId3"/>
    <p:sldId id="306" r:id="rId4"/>
    <p:sldId id="310" r:id="rId5"/>
    <p:sldId id="311" r:id="rId6"/>
    <p:sldId id="312" r:id="rId7"/>
    <p:sldId id="317" r:id="rId8"/>
    <p:sldId id="318" r:id="rId9"/>
    <p:sldId id="319" r:id="rId10"/>
    <p:sldId id="320" r:id="rId11"/>
    <p:sldId id="314" r:id="rId12"/>
    <p:sldId id="316" r:id="rId13"/>
    <p:sldId id="315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E8C5"/>
    <a:srgbClr val="73F5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A16AB0-5D28-4A63-AFE2-F1C2342703E8}">
  <a:tblStyle styleId="{C0A16AB0-5D28-4A63-AFE2-F1C2342703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94660"/>
  </p:normalViewPr>
  <p:slideViewPr>
    <p:cSldViewPr snapToGrid="0">
      <p:cViewPr>
        <p:scale>
          <a:sx n="125" d="100"/>
          <a:sy n="125" d="100"/>
        </p:scale>
        <p:origin x="150" y="450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42eb61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42eb61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42eb61d9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42eb61d9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1568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42eb61d9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42eb61d9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591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42eb61d9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42eb61d9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5702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42eb61d9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42eb61d9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136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42eb61d9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42eb61d9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5688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42eb61d9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42eb61d9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55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42eb61d9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42eb61d9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046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42eb61d9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42eb61d9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806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42eb61d9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42eb61d9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893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42eb61d9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42eb61d9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7278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42eb61d9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42eb61d9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698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38100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SECTION_HEADER_1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ubTitle" idx="1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_AND_BODY_1"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ubTitle" idx="1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 design 1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60" name="Google Shape;60;p9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1984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 preserve="1">
  <p:cSld name="1_Title design 1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146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  <p:sldLayoutId id="2147483662" r:id="rId4"/>
    <p:sldLayoutId id="2147483664" r:id="rId5"/>
    <p:sldLayoutId id="2147483665" r:id="rId6"/>
    <p:sldLayoutId id="2147483677" r:id="rId7"/>
    <p:sldLayoutId id="2147483678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/>
        </p:nvSpPr>
        <p:spPr>
          <a:xfrm>
            <a:off x="1610650" y="1220000"/>
            <a:ext cx="40044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dk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  <a:sym typeface="Ubuntu Light"/>
              </a:rPr>
              <a:t>10</a:t>
            </a:r>
            <a:r>
              <a:rPr lang="ko-KR" altLang="en-US" dirty="0" smtClean="0">
                <a:solidFill>
                  <a:schemeClr val="dk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  <a:sym typeface="Ubuntu Light"/>
              </a:rPr>
              <a:t>조 </a:t>
            </a:r>
            <a:r>
              <a:rPr lang="ko-KR" altLang="en-US" sz="1200" dirty="0" err="1" smtClean="0">
                <a:solidFill>
                  <a:schemeClr val="dk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  <a:sym typeface="Ubuntu Light"/>
              </a:rPr>
              <a:t>김범헌</a:t>
            </a:r>
            <a:r>
              <a:rPr lang="ko-KR" altLang="en-US" sz="1200" dirty="0" smtClean="0">
                <a:solidFill>
                  <a:schemeClr val="dk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  <a:sym typeface="Ubuntu Light"/>
              </a:rPr>
              <a:t> 장민 </a:t>
            </a:r>
            <a:r>
              <a:rPr lang="ko-KR" altLang="en-US" sz="1200" dirty="0" err="1" smtClean="0">
                <a:solidFill>
                  <a:schemeClr val="dk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  <a:sym typeface="Ubuntu Light"/>
              </a:rPr>
              <a:t>진세광</a:t>
            </a:r>
            <a:r>
              <a:rPr lang="ko-KR" altLang="en-US" sz="1200" dirty="0" smtClean="0">
                <a:solidFill>
                  <a:schemeClr val="dk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  <a:sym typeface="Ubuntu Light"/>
              </a:rPr>
              <a:t> 조주현 </a:t>
            </a:r>
            <a:r>
              <a:rPr lang="ko-KR" altLang="en-US" sz="1200" dirty="0" err="1" smtClean="0">
                <a:solidFill>
                  <a:schemeClr val="dk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  <a:sym typeface="Ubuntu Light"/>
              </a:rPr>
              <a:t>최찬경</a:t>
            </a:r>
            <a:endParaRPr dirty="0">
              <a:solidFill>
                <a:schemeClr val="dk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KoPubWorld돋움체 Bold" panose="00000800000000000000" pitchFamily="2" charset="-127"/>
              <a:sym typeface="Ubuntu Ligh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rPr>
              <a:t>마이 리틀 팜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KoPubWorld돋움체 Bold" panose="0000080000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SzPts val="1800"/>
            </a:pPr>
            <a:r>
              <a:rPr lang="ko-KR" altLang="en-US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개발 내용 </a:t>
            </a:r>
            <a:r>
              <a:rPr lang="en-US" altLang="ko-KR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–</a:t>
            </a:r>
            <a:r>
              <a:rPr lang="en-US" altLang="ko-KR" sz="1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 </a:t>
            </a:r>
            <a:r>
              <a:rPr lang="ko-KR" altLang="en-US" sz="1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각종 이벤트</a:t>
            </a:r>
            <a:endParaRPr sz="1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</p:txBody>
      </p:sp>
      <p:sp>
        <p:nvSpPr>
          <p:cNvPr id="4" name="Google Shape;17;p3"/>
          <p:cNvSpPr txBox="1">
            <a:spLocks/>
          </p:cNvSpPr>
          <p:nvPr/>
        </p:nvSpPr>
        <p:spPr>
          <a:xfrm>
            <a:off x="1059180" y="373380"/>
            <a:ext cx="7033260" cy="42898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고단한 회사 생활을 하던 주인공 흰둥이는 항상 평화롭고 여유로운 생활을 갈망한다</a:t>
            </a:r>
            <a:r>
              <a:rPr lang="en-US" altLang="ko-KR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흰둥이는 오랜 고민 끝에 귀농을 결심하고</a:t>
            </a:r>
            <a:r>
              <a:rPr lang="en-US" altLang="ko-KR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, </a:t>
            </a:r>
            <a:r>
              <a:rPr lang="ko-KR" altLang="en-US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모은 돈으로 시골 작은 땅을 매입하였다</a:t>
            </a:r>
            <a:r>
              <a:rPr lang="en-US" altLang="ko-KR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간단한 이사 준비를 마친 흰둥이는 도시를 떠났고</a:t>
            </a:r>
            <a:r>
              <a:rPr lang="en-US" altLang="ko-KR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, </a:t>
            </a:r>
            <a:r>
              <a:rPr lang="ko-KR" altLang="en-US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이렇게 흰둥이의 새로운 생활이 시작되었다</a:t>
            </a:r>
            <a:r>
              <a:rPr lang="en-US" altLang="ko-KR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.</a:t>
            </a:r>
            <a:endParaRPr lang="en-US" altLang="ko-KR" sz="1600" dirty="0" smtClean="0">
              <a:solidFill>
                <a:schemeClr val="dk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215537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SzPts val="1800"/>
              <a:buFont typeface="Arial"/>
              <a:buNone/>
            </a:pPr>
            <a:r>
              <a:rPr lang="ko-KR" altLang="en-US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결과물</a:t>
            </a:r>
            <a:endParaRPr sz="1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</p:txBody>
      </p:sp>
      <p:sp>
        <p:nvSpPr>
          <p:cNvPr id="4" name="Google Shape;17;p3"/>
          <p:cNvSpPr txBox="1">
            <a:spLocks/>
          </p:cNvSpPr>
          <p:nvPr/>
        </p:nvSpPr>
        <p:spPr>
          <a:xfrm>
            <a:off x="1059180" y="373380"/>
            <a:ext cx="7033260" cy="42898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</a:pPr>
            <a:endParaRPr lang="en-US" altLang="ko-KR" sz="1600" dirty="0" smtClean="0">
              <a:solidFill>
                <a:schemeClr val="dk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Ubuntu"/>
              <a:sym typeface="Ubuntu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0" r="12380"/>
          <a:stretch/>
        </p:blipFill>
        <p:spPr bwMode="auto">
          <a:xfrm>
            <a:off x="3389220" y="2117734"/>
            <a:ext cx="240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6" r="12446"/>
          <a:stretch/>
        </p:blipFill>
        <p:spPr bwMode="auto">
          <a:xfrm>
            <a:off x="6083204" y="2628274"/>
            <a:ext cx="240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6" r="12446"/>
          <a:stretch/>
        </p:blipFill>
        <p:spPr bwMode="auto">
          <a:xfrm>
            <a:off x="695236" y="1453954"/>
            <a:ext cx="2400000" cy="18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666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SzPts val="1800"/>
              <a:buFont typeface="Arial"/>
              <a:buNone/>
            </a:pPr>
            <a:r>
              <a:rPr lang="ko-KR" altLang="en-US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시연 영상 넣기</a:t>
            </a:r>
            <a:endParaRPr sz="1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</p:txBody>
      </p:sp>
      <p:sp>
        <p:nvSpPr>
          <p:cNvPr id="4" name="Google Shape;17;p3"/>
          <p:cNvSpPr txBox="1">
            <a:spLocks/>
          </p:cNvSpPr>
          <p:nvPr/>
        </p:nvSpPr>
        <p:spPr>
          <a:xfrm>
            <a:off x="1059180" y="373380"/>
            <a:ext cx="7033260" cy="42898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</a:pPr>
            <a:endParaRPr lang="en-US" altLang="ko-KR" sz="1600" dirty="0" smtClean="0">
              <a:solidFill>
                <a:schemeClr val="dk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1823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;p3"/>
          <p:cNvSpPr txBox="1">
            <a:spLocks/>
          </p:cNvSpPr>
          <p:nvPr/>
        </p:nvSpPr>
        <p:spPr>
          <a:xfrm>
            <a:off x="1059180" y="373380"/>
            <a:ext cx="7033260" cy="42898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</a:pPr>
            <a:endParaRPr lang="en-US" altLang="ko-KR" sz="1600" dirty="0" smtClean="0">
              <a:solidFill>
                <a:schemeClr val="dk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Ubuntu"/>
              <a:sym typeface="Ubuntu"/>
            </a:endParaRPr>
          </a:p>
        </p:txBody>
      </p:sp>
      <p:sp>
        <p:nvSpPr>
          <p:cNvPr id="8" name="Google Shape;310;p44"/>
          <p:cNvSpPr txBox="1">
            <a:spLocks noGrp="1"/>
          </p:cNvSpPr>
          <p:nvPr>
            <p:ph type="title"/>
          </p:nvPr>
        </p:nvSpPr>
        <p:spPr>
          <a:xfrm>
            <a:off x="0" y="373379"/>
            <a:ext cx="9144000" cy="42898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800"/>
              <a:buFont typeface="Arial"/>
              <a:buNone/>
            </a:pPr>
            <a:r>
              <a:rPr lang="ko-KR" altLang="en-US" sz="32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감사합니다</a:t>
            </a:r>
            <a:endParaRPr sz="3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959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6;p3"/>
          <p:cNvSpPr txBox="1">
            <a:spLocks/>
          </p:cNvSpPr>
          <p:nvPr/>
        </p:nvSpPr>
        <p:spPr>
          <a:xfrm>
            <a:off x="3590888" y="3738146"/>
            <a:ext cx="532275" cy="540000"/>
          </a:xfrm>
          <a:prstGeom prst="rect">
            <a:avLst/>
          </a:prstGeom>
          <a:solidFill>
            <a:srgbClr val="A8E8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000" b="1" i="0" u="none" strike="noStrike" cap="none">
                <a:solidFill>
                  <a:schemeClr val="dk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>
              <a:buClr>
                <a:srgbClr val="000000"/>
              </a:buClr>
            </a:pPr>
            <a:r>
              <a:rPr 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4</a:t>
            </a:r>
          </a:p>
        </p:txBody>
      </p:sp>
      <p:sp>
        <p:nvSpPr>
          <p:cNvPr id="6" name="Google Shape;26;p3"/>
          <p:cNvSpPr txBox="1">
            <a:spLocks/>
          </p:cNvSpPr>
          <p:nvPr/>
        </p:nvSpPr>
        <p:spPr>
          <a:xfrm>
            <a:off x="3590888" y="3053065"/>
            <a:ext cx="532275" cy="540000"/>
          </a:xfrm>
          <a:prstGeom prst="rect">
            <a:avLst/>
          </a:prstGeom>
          <a:solidFill>
            <a:srgbClr val="A8E8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000" b="1" i="0" u="none" strike="noStrike" cap="none">
                <a:solidFill>
                  <a:schemeClr val="dk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>
              <a:buClr>
                <a:srgbClr val="000000"/>
              </a:buClr>
            </a:pPr>
            <a:r>
              <a:rPr 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3</a:t>
            </a:r>
          </a:p>
        </p:txBody>
      </p:sp>
      <p:sp>
        <p:nvSpPr>
          <p:cNvPr id="7" name="Google Shape;26;p3"/>
          <p:cNvSpPr txBox="1">
            <a:spLocks/>
          </p:cNvSpPr>
          <p:nvPr/>
        </p:nvSpPr>
        <p:spPr>
          <a:xfrm>
            <a:off x="3590888" y="2371293"/>
            <a:ext cx="532275" cy="540000"/>
          </a:xfrm>
          <a:prstGeom prst="rect">
            <a:avLst/>
          </a:prstGeom>
          <a:solidFill>
            <a:srgbClr val="A8E8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000" b="1" i="0" u="none" strike="noStrike" cap="none">
                <a:solidFill>
                  <a:schemeClr val="dk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>
              <a:buClr>
                <a:srgbClr val="000000"/>
              </a:buClr>
            </a:pPr>
            <a:r>
              <a:rPr 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2</a:t>
            </a:r>
          </a:p>
        </p:txBody>
      </p:sp>
      <p:sp>
        <p:nvSpPr>
          <p:cNvPr id="9" name="Google Shape;16;p3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0" name="Google Shape;17;p3"/>
          <p:cNvSpPr txBox="1">
            <a:spLocks/>
          </p:cNvSpPr>
          <p:nvPr/>
        </p:nvSpPr>
        <p:spPr>
          <a:xfrm>
            <a:off x="4272974" y="1618271"/>
            <a:ext cx="4871026" cy="6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b="1" dirty="0">
                <a:solidFill>
                  <a:schemeClr val="dk1"/>
                </a:solidFill>
                <a:cs typeface="Ubuntu"/>
                <a:sym typeface="Ubuntu"/>
              </a:rPr>
              <a:t>프로젝트 소개</a:t>
            </a:r>
          </a:p>
        </p:txBody>
      </p:sp>
      <p:sp>
        <p:nvSpPr>
          <p:cNvPr id="11" name="Google Shape;22;p3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rgbClr val="A8E8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3;p3"/>
          <p:cNvSpPr/>
          <p:nvPr/>
        </p:nvSpPr>
        <p:spPr>
          <a:xfrm>
            <a:off x="3582225" y="1689521"/>
            <a:ext cx="540938" cy="540000"/>
          </a:xfrm>
          <a:prstGeom prst="rect">
            <a:avLst/>
          </a:prstGeom>
          <a:solidFill>
            <a:srgbClr val="A8E8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6;p3"/>
          <p:cNvSpPr txBox="1">
            <a:spLocks/>
          </p:cNvSpPr>
          <p:nvPr/>
        </p:nvSpPr>
        <p:spPr>
          <a:xfrm>
            <a:off x="3590888" y="1689521"/>
            <a:ext cx="532275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dk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Ubuntu"/>
              </a:rPr>
              <a:t>1</a:t>
            </a:r>
          </a:p>
        </p:txBody>
      </p:sp>
      <p:sp>
        <p:nvSpPr>
          <p:cNvPr id="14" name="Google Shape;17;p3"/>
          <p:cNvSpPr txBox="1">
            <a:spLocks/>
          </p:cNvSpPr>
          <p:nvPr/>
        </p:nvSpPr>
        <p:spPr>
          <a:xfrm>
            <a:off x="4272974" y="2300043"/>
            <a:ext cx="4871026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 내용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Google Shape;17;p3"/>
          <p:cNvSpPr txBox="1">
            <a:spLocks/>
          </p:cNvSpPr>
          <p:nvPr/>
        </p:nvSpPr>
        <p:spPr>
          <a:xfrm>
            <a:off x="4272974" y="2981815"/>
            <a:ext cx="4871026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기술 설명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Google Shape;17;p3"/>
          <p:cNvSpPr txBox="1">
            <a:spLocks/>
          </p:cNvSpPr>
          <p:nvPr/>
        </p:nvSpPr>
        <p:spPr>
          <a:xfrm>
            <a:off x="4272974" y="3666896"/>
            <a:ext cx="4871026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결과물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8" name="Google Shape;195;p31"/>
          <p:cNvSpPr txBox="1">
            <a:spLocks/>
          </p:cNvSpPr>
          <p:nvPr/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800"/>
            </a:pPr>
            <a:r>
              <a:rPr lang="ko-KR" altLang="en-US" sz="2400" b="1" dirty="0">
                <a:solidFill>
                  <a:schemeClr val="dk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Ubuntu"/>
                <a:sym typeface="Ubuntu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9562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SzPts val="1800"/>
              <a:buFont typeface="Arial"/>
              <a:buNone/>
            </a:pP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프로젝트 소개</a:t>
            </a:r>
            <a:endParaRPr sz="2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</p:txBody>
      </p:sp>
      <p:sp>
        <p:nvSpPr>
          <p:cNvPr id="4" name="Google Shape;17;p3"/>
          <p:cNvSpPr txBox="1">
            <a:spLocks/>
          </p:cNvSpPr>
          <p:nvPr/>
        </p:nvSpPr>
        <p:spPr>
          <a:xfrm>
            <a:off x="1059180" y="1485901"/>
            <a:ext cx="7033260" cy="29946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Unity </a:t>
            </a:r>
            <a:r>
              <a:rPr lang="ko-KR" altLang="en-US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엔진으로 </a:t>
            </a:r>
            <a:r>
              <a:rPr lang="ko-KR" altLang="en-US" sz="1600" dirty="0" smtClean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개발한 </a:t>
            </a:r>
            <a:r>
              <a:rPr lang="ko-KR" altLang="en-US" sz="1600" dirty="0" err="1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파밍</a:t>
            </a:r>
            <a:r>
              <a:rPr lang="ko-KR" altLang="en-US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 시뮬레이션 </a:t>
            </a:r>
            <a:r>
              <a:rPr lang="ko-KR" altLang="en-US" sz="1600" dirty="0" smtClean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게임</a:t>
            </a:r>
            <a:r>
              <a:rPr lang="en-US" altLang="ko-KR" sz="1600" dirty="0" smtClean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지원 </a:t>
            </a:r>
            <a:r>
              <a:rPr lang="ko-KR" altLang="en-US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플랫폼은 </a:t>
            </a:r>
            <a:r>
              <a:rPr lang="en-US" altLang="ko-KR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PC</a:t>
            </a:r>
            <a:r>
              <a:rPr lang="ko-KR" altLang="en-US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이며</a:t>
            </a:r>
            <a:r>
              <a:rPr lang="en-US" altLang="ko-KR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, </a:t>
            </a:r>
            <a:r>
              <a:rPr lang="ko-KR" altLang="en-US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키보드와 마우스로 </a:t>
            </a:r>
            <a:r>
              <a:rPr lang="ko-KR" altLang="en-US" sz="1600" dirty="0" smtClean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조작</a:t>
            </a:r>
            <a:r>
              <a:rPr lang="en-US" altLang="ko-KR" sz="1600" dirty="0" smtClean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.</a:t>
            </a:r>
          </a:p>
          <a:p>
            <a:endParaRPr lang="en-US" altLang="ko-KR" sz="1600" dirty="0" smtClean="0">
              <a:solidFill>
                <a:schemeClr val="dk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Ubuntu"/>
              <a:sym typeface="Ubuntu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플레이어는 </a:t>
            </a:r>
            <a:r>
              <a:rPr lang="ko-KR" altLang="en-US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공터를 정돈하고 농사를 지어서 얻게 </a:t>
            </a:r>
            <a:endParaRPr lang="en-US" altLang="ko-KR" sz="1600" dirty="0" smtClean="0">
              <a:solidFill>
                <a:schemeClr val="dk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Ubuntu"/>
              <a:sym typeface="Ubuntu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되는 </a:t>
            </a:r>
            <a:r>
              <a:rPr lang="ko-KR" altLang="en-US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작물을 팔아 돈을 벌 수 </a:t>
            </a:r>
            <a:r>
              <a:rPr lang="ko-KR" altLang="en-US" sz="1600" dirty="0" smtClean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있음</a:t>
            </a:r>
            <a:r>
              <a:rPr lang="en-US" altLang="ko-KR" sz="1600" dirty="0" smtClean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. </a:t>
            </a:r>
            <a:r>
              <a:rPr lang="ko-KR" altLang="en-US" sz="1600" dirty="0" smtClean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또한 </a:t>
            </a:r>
            <a:r>
              <a:rPr lang="ko-KR" altLang="en-US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채광 등을 통해 얻는 재료로 농사에 도움을 주는 아이템을 제작할 수 </a:t>
            </a:r>
            <a:r>
              <a:rPr lang="ko-KR" altLang="en-US" sz="1600" dirty="0" smtClean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있음</a:t>
            </a:r>
            <a:r>
              <a:rPr lang="en-US" altLang="ko-KR" sz="1600" dirty="0" smtClean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10151" b="9398"/>
          <a:stretch/>
        </p:blipFill>
        <p:spPr>
          <a:xfrm>
            <a:off x="5254754" y="1653540"/>
            <a:ext cx="2837688" cy="163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4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SzPts val="1800"/>
              <a:buFont typeface="Arial"/>
              <a:buNone/>
            </a:pP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프로젝트 </a:t>
            </a:r>
            <a:r>
              <a:rPr lang="ko-KR" altLang="en-US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소개 </a:t>
            </a:r>
            <a:r>
              <a:rPr lang="en-US" altLang="ko-KR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– </a:t>
            </a:r>
            <a:r>
              <a:rPr lang="ko-KR" altLang="en-US" sz="1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기획의도</a:t>
            </a:r>
            <a:endParaRPr sz="1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</p:txBody>
      </p:sp>
      <p:sp>
        <p:nvSpPr>
          <p:cNvPr id="4" name="Google Shape;17;p3"/>
          <p:cNvSpPr txBox="1">
            <a:spLocks/>
          </p:cNvSpPr>
          <p:nvPr/>
        </p:nvSpPr>
        <p:spPr>
          <a:xfrm>
            <a:off x="1059180" y="373380"/>
            <a:ext cx="7033260" cy="42898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현대인들은 치열한 경쟁 속에서 살아가고 </a:t>
            </a:r>
            <a:r>
              <a:rPr lang="ko-KR" altLang="en-US" sz="1600" dirty="0" smtClean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있음</a:t>
            </a:r>
            <a:r>
              <a:rPr lang="en-US" altLang="ko-KR" sz="1600" dirty="0" smtClean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학교</a:t>
            </a:r>
            <a:r>
              <a:rPr lang="en-US" altLang="ko-KR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, </a:t>
            </a:r>
            <a:r>
              <a:rPr lang="ko-KR" altLang="en-US" sz="1600" dirty="0" err="1" smtClean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직장뿐만</a:t>
            </a:r>
            <a:r>
              <a:rPr lang="ko-KR" altLang="en-US" sz="1600" dirty="0" smtClean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 </a:t>
            </a:r>
            <a:r>
              <a:rPr lang="ko-KR" altLang="en-US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아니라 게임조차도 경쟁을 중시하는 경우가 </a:t>
            </a:r>
            <a:r>
              <a:rPr lang="ko-KR" altLang="en-US" sz="1600" dirty="0" smtClean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많으므로 이런 경쟁 </a:t>
            </a:r>
            <a:r>
              <a:rPr lang="ko-KR" altLang="en-US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속에서 몸과 마음이 지친 현대인들에게 </a:t>
            </a:r>
            <a:r>
              <a:rPr lang="ko-KR" altLang="en-US" sz="1600" dirty="0" err="1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힐링을</a:t>
            </a:r>
            <a:r>
              <a:rPr lang="ko-KR" altLang="en-US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 줄 수 있는 </a:t>
            </a:r>
            <a:r>
              <a:rPr lang="ko-KR" altLang="en-US" sz="1600" dirty="0" smtClean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게임을 만들고자 함</a:t>
            </a:r>
            <a:r>
              <a:rPr lang="en-US" altLang="ko-KR" sz="1600" dirty="0" smtClean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860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SzPts val="1800"/>
              <a:buFont typeface="Arial"/>
              <a:buNone/>
            </a:pP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프로젝트 </a:t>
            </a:r>
            <a:r>
              <a:rPr lang="ko-KR" altLang="en-US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소개 </a:t>
            </a:r>
            <a:r>
              <a:rPr lang="en-US" altLang="ko-KR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– </a:t>
            </a:r>
            <a:r>
              <a:rPr lang="ko-KR" altLang="en-US" sz="1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시나리오</a:t>
            </a:r>
            <a:endParaRPr sz="1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</p:txBody>
      </p:sp>
      <p:sp>
        <p:nvSpPr>
          <p:cNvPr id="4" name="Google Shape;17;p3"/>
          <p:cNvSpPr txBox="1">
            <a:spLocks/>
          </p:cNvSpPr>
          <p:nvPr/>
        </p:nvSpPr>
        <p:spPr>
          <a:xfrm>
            <a:off x="1059180" y="373380"/>
            <a:ext cx="7033260" cy="42898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고단한 회사 생활을 하던 주인공 흰둥이는 항상 평화롭고 여유로운 생활을 갈망한다</a:t>
            </a:r>
            <a:r>
              <a:rPr lang="en-US" altLang="ko-KR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흰둥이는 오랜 고민 끝에 귀농을 결심하고</a:t>
            </a:r>
            <a:r>
              <a:rPr lang="en-US" altLang="ko-KR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, </a:t>
            </a:r>
            <a:r>
              <a:rPr lang="ko-KR" altLang="en-US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모은 돈으로 시골 작은 땅을 매입하였다</a:t>
            </a:r>
            <a:r>
              <a:rPr lang="en-US" altLang="ko-KR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간단한 이사 준비를 마친 흰둥이는 도시를 떠났고</a:t>
            </a:r>
            <a:r>
              <a:rPr lang="en-US" altLang="ko-KR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, </a:t>
            </a:r>
            <a:r>
              <a:rPr lang="ko-KR" altLang="en-US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이렇게 흰둥이의 새로운 생활이 시작되었다</a:t>
            </a:r>
            <a:r>
              <a:rPr lang="en-US" altLang="ko-KR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.</a:t>
            </a:r>
            <a:endParaRPr lang="en-US" altLang="ko-KR" sz="1600" dirty="0" smtClean="0">
              <a:solidFill>
                <a:schemeClr val="dk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85186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SzPts val="1800"/>
            </a:pPr>
            <a:r>
              <a:rPr lang="ko-KR" altLang="en-US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개발 내용 </a:t>
            </a:r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-</a:t>
            </a:r>
            <a:r>
              <a:rPr lang="en-US" altLang="ko-KR" sz="1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 </a:t>
            </a:r>
            <a:r>
              <a:rPr lang="ko-KR" altLang="en-US" sz="1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맵</a:t>
            </a:r>
            <a:endParaRPr sz="1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</p:txBody>
      </p:sp>
      <p:sp>
        <p:nvSpPr>
          <p:cNvPr id="4" name="Google Shape;17;p3"/>
          <p:cNvSpPr txBox="1">
            <a:spLocks/>
          </p:cNvSpPr>
          <p:nvPr/>
        </p:nvSpPr>
        <p:spPr>
          <a:xfrm>
            <a:off x="1059180" y="373380"/>
            <a:ext cx="7033260" cy="42898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대충 </a:t>
            </a:r>
            <a:endParaRPr lang="en-US" altLang="ko-KR" sz="1600" dirty="0" smtClean="0">
              <a:solidFill>
                <a:schemeClr val="dk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48873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SzPts val="1800"/>
            </a:pPr>
            <a:r>
              <a:rPr lang="ko-KR" altLang="en-US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개발 내용 </a:t>
            </a:r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-</a:t>
            </a:r>
            <a:r>
              <a:rPr lang="en-US" altLang="ko-KR" sz="1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 </a:t>
            </a:r>
            <a:r>
              <a:rPr lang="ko-KR" altLang="en-US" sz="1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캐릭터</a:t>
            </a:r>
            <a:endParaRPr sz="1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</p:txBody>
      </p:sp>
      <p:sp>
        <p:nvSpPr>
          <p:cNvPr id="4" name="Google Shape;17;p3"/>
          <p:cNvSpPr txBox="1">
            <a:spLocks/>
          </p:cNvSpPr>
          <p:nvPr/>
        </p:nvSpPr>
        <p:spPr>
          <a:xfrm>
            <a:off x="1059180" y="373380"/>
            <a:ext cx="7033260" cy="42898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고단한 회사 생활을 하던 주인공 흰둥이는 항상 평화롭고 여유로운 생활을 갈망한다</a:t>
            </a:r>
            <a:r>
              <a:rPr lang="en-US" altLang="ko-KR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흰둥이는 오랜 고민 끝에 귀농을 결심하고</a:t>
            </a:r>
            <a:r>
              <a:rPr lang="en-US" altLang="ko-KR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, </a:t>
            </a:r>
            <a:r>
              <a:rPr lang="ko-KR" altLang="en-US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모은 돈으로 시골 작은 땅을 매입하였다</a:t>
            </a:r>
            <a:r>
              <a:rPr lang="en-US" altLang="ko-KR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간단한 이사 준비를 마친 흰둥이는 도시를 떠났고</a:t>
            </a:r>
            <a:r>
              <a:rPr lang="en-US" altLang="ko-KR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, </a:t>
            </a:r>
            <a:r>
              <a:rPr lang="ko-KR" altLang="en-US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이렇게 흰둥이의 새로운 생활이 시작되었다</a:t>
            </a:r>
            <a:r>
              <a:rPr lang="en-US" altLang="ko-KR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.</a:t>
            </a:r>
            <a:endParaRPr lang="en-US" altLang="ko-KR" sz="1600" dirty="0" smtClean="0">
              <a:solidFill>
                <a:schemeClr val="dk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7717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SzPts val="1800"/>
            </a:pPr>
            <a:r>
              <a:rPr lang="ko-KR" altLang="en-US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개발 내용 </a:t>
            </a:r>
            <a:r>
              <a:rPr lang="en-US" altLang="ko-KR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–</a:t>
            </a:r>
            <a:r>
              <a:rPr lang="en-US" altLang="ko-KR" sz="1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 </a:t>
            </a:r>
            <a:r>
              <a:rPr lang="ko-KR" altLang="en-US" sz="1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아이템</a:t>
            </a:r>
            <a:endParaRPr sz="1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</p:txBody>
      </p:sp>
      <p:sp>
        <p:nvSpPr>
          <p:cNvPr id="4" name="Google Shape;17;p3"/>
          <p:cNvSpPr txBox="1">
            <a:spLocks/>
          </p:cNvSpPr>
          <p:nvPr/>
        </p:nvSpPr>
        <p:spPr>
          <a:xfrm>
            <a:off x="1059180" y="373380"/>
            <a:ext cx="7033260" cy="42898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고단한 회사 생활을 하던 주인공 흰둥이는 항상 평화롭고 여유로운 생활을 갈망한다</a:t>
            </a:r>
            <a:r>
              <a:rPr lang="en-US" altLang="ko-KR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흰둥이는 오랜 고민 끝에 귀농을 결심하고</a:t>
            </a:r>
            <a:r>
              <a:rPr lang="en-US" altLang="ko-KR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, </a:t>
            </a:r>
            <a:r>
              <a:rPr lang="ko-KR" altLang="en-US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모은 돈으로 시골 작은 땅을 매입하였다</a:t>
            </a:r>
            <a:r>
              <a:rPr lang="en-US" altLang="ko-KR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간단한 이사 준비를 마친 흰둥이는 도시를 떠났고</a:t>
            </a:r>
            <a:r>
              <a:rPr lang="en-US" altLang="ko-KR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, </a:t>
            </a:r>
            <a:r>
              <a:rPr lang="ko-KR" altLang="en-US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이렇게 흰둥이의 새로운 생활이 시작되었다</a:t>
            </a:r>
            <a:r>
              <a:rPr lang="en-US" altLang="ko-KR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.</a:t>
            </a:r>
            <a:endParaRPr lang="en-US" altLang="ko-KR" sz="1600" dirty="0" smtClean="0">
              <a:solidFill>
                <a:schemeClr val="dk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212379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SzPts val="1800"/>
            </a:pPr>
            <a:r>
              <a:rPr lang="ko-KR" altLang="en-US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개발 내용 </a:t>
            </a:r>
            <a:r>
              <a:rPr lang="en-US" altLang="ko-KR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–</a:t>
            </a:r>
            <a:r>
              <a:rPr lang="en-US" altLang="ko-KR" sz="1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 </a:t>
            </a:r>
            <a:r>
              <a:rPr lang="ko-KR" altLang="en-US" sz="1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작물 성장</a:t>
            </a:r>
            <a:endParaRPr sz="1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</p:txBody>
      </p:sp>
      <p:sp>
        <p:nvSpPr>
          <p:cNvPr id="4" name="Google Shape;17;p3"/>
          <p:cNvSpPr txBox="1">
            <a:spLocks/>
          </p:cNvSpPr>
          <p:nvPr/>
        </p:nvSpPr>
        <p:spPr>
          <a:xfrm>
            <a:off x="1059180" y="373380"/>
            <a:ext cx="7033260" cy="42898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고단한 회사 생활을 하던 주인공 흰둥이는 항상 평화롭고 여유로운 생활을 갈망한다</a:t>
            </a:r>
            <a:r>
              <a:rPr lang="en-US" altLang="ko-KR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흰둥이는 오랜 고민 끝에 귀농을 결심하고</a:t>
            </a:r>
            <a:r>
              <a:rPr lang="en-US" altLang="ko-KR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, </a:t>
            </a:r>
            <a:r>
              <a:rPr lang="ko-KR" altLang="en-US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모은 돈으로 시골 작은 땅을 매입하였다</a:t>
            </a:r>
            <a:r>
              <a:rPr lang="en-US" altLang="ko-KR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간단한 이사 준비를 마친 흰둥이는 도시를 떠났고</a:t>
            </a:r>
            <a:r>
              <a:rPr lang="en-US" altLang="ko-KR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, </a:t>
            </a:r>
            <a:r>
              <a:rPr lang="ko-KR" altLang="en-US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이렇게 흰둥이의 새로운 생활이 시작되었다</a:t>
            </a:r>
            <a:r>
              <a:rPr lang="en-US" altLang="ko-KR" sz="16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Ubuntu"/>
                <a:sym typeface="Ubuntu"/>
              </a:rPr>
              <a:t>.</a:t>
            </a:r>
            <a:endParaRPr lang="en-US" altLang="ko-KR" sz="1600" dirty="0" smtClean="0">
              <a:solidFill>
                <a:schemeClr val="dk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34058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 Charm">
  <a:themeElements>
    <a:clrScheme name="사용자 지정 5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A8E8C5"/>
      </a:accent1>
      <a:accent2>
        <a:srgbClr val="94FCC2"/>
      </a:accent2>
      <a:accent3>
        <a:srgbClr val="1CC768"/>
      </a:accent3>
      <a:accent4>
        <a:srgbClr val="1D8A4D"/>
      </a:accent4>
      <a:accent5>
        <a:srgbClr val="2BC36F"/>
      </a:accent5>
      <a:accent6>
        <a:srgbClr val="ADECCA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335</Words>
  <Application>Microsoft Office PowerPoint</Application>
  <PresentationFormat>화면 슬라이드 쇼(16:9)</PresentationFormat>
  <Paragraphs>45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Arvo</vt:lpstr>
      <vt:lpstr>Bodoni</vt:lpstr>
      <vt:lpstr>KoPubWorld돋움체 Bold</vt:lpstr>
      <vt:lpstr>Ubuntu</vt:lpstr>
      <vt:lpstr>Ubuntu Light</vt:lpstr>
      <vt:lpstr>나눔스퀘어라운드 Bold</vt:lpstr>
      <vt:lpstr>나눔스퀘어라운드 ExtraBold</vt:lpstr>
      <vt:lpstr>나눔스퀘어라운드 Regular</vt:lpstr>
      <vt:lpstr>Arial</vt:lpstr>
      <vt:lpstr>Minimal Charm</vt:lpstr>
      <vt:lpstr>마이 리틀 팜</vt:lpstr>
      <vt:lpstr>PowerPoint 프레젠테이션</vt:lpstr>
      <vt:lpstr>프로젝트 소개</vt:lpstr>
      <vt:lpstr>프로젝트 소개 – 기획의도</vt:lpstr>
      <vt:lpstr>프로젝트 소개 – 시나리오</vt:lpstr>
      <vt:lpstr>개발 내용 - 맵</vt:lpstr>
      <vt:lpstr>개발 내용 - 캐릭터</vt:lpstr>
      <vt:lpstr>개발 내용 – 아이템</vt:lpstr>
      <vt:lpstr>개발 내용 – 작물 성장</vt:lpstr>
      <vt:lpstr>개발 내용 – 각종 이벤트</vt:lpstr>
      <vt:lpstr>결과물</vt:lpstr>
      <vt:lpstr>시연 영상 넣기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마이 리틀 팜</dc:title>
  <cp:lastModifiedBy>a</cp:lastModifiedBy>
  <cp:revision>64</cp:revision>
  <dcterms:modified xsi:type="dcterms:W3CDTF">2020-06-09T06:57:14Z</dcterms:modified>
</cp:coreProperties>
</file>