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66" r:id="rId4"/>
    <p:sldId id="267" r:id="rId5"/>
    <p:sldId id="270" r:id="rId6"/>
    <p:sldId id="273" r:id="rId7"/>
    <p:sldId id="274" r:id="rId8"/>
    <p:sldId id="269" r:id="rId9"/>
    <p:sldId id="279" r:id="rId10"/>
    <p:sldId id="280" r:id="rId11"/>
    <p:sldId id="281" r:id="rId12"/>
    <p:sldId id="282" r:id="rId13"/>
    <p:sldId id="275" r:id="rId14"/>
    <p:sldId id="27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4977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27B1-4BE0-47E4-B26B-3CE1743B4C9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5B8FB-05F8-466C-9637-D51B80F0F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8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8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8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5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2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1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4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1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9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4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6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5B8FB-05F8-466C-9637-D51B80F0F1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B257-C55A-452B-8684-CDB2ABB8BA4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08-C858-4416-8574-D4EEEEA0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56A635-25CE-4718-BCAD-2179230F8B77}"/>
              </a:ext>
            </a:extLst>
          </p:cNvPr>
          <p:cNvSpPr/>
          <p:nvPr/>
        </p:nvSpPr>
        <p:spPr>
          <a:xfrm>
            <a:off x="0" y="-11757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4C31699C-5C6B-4E6D-96A3-6D9A96D7839A}"/>
              </a:ext>
            </a:extLst>
          </p:cNvPr>
          <p:cNvSpPr txBox="1">
            <a:spLocks/>
          </p:cNvSpPr>
          <p:nvPr/>
        </p:nvSpPr>
        <p:spPr>
          <a:xfrm>
            <a:off x="595953" y="1221698"/>
            <a:ext cx="9144000" cy="1083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</a:lstStyle>
          <a:p>
            <a:pPr defTabSz="914377">
              <a:lnSpc>
                <a:spcPct val="120000"/>
              </a:lnSpc>
            </a:pPr>
            <a:r>
              <a:rPr lang="ko-KR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오픈소스 디자인 사이트의 </a:t>
            </a:r>
            <a:endParaRPr lang="en-US" altLang="ko-KR" sz="4400" b="1" spc="-150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  <a:p>
            <a:pPr defTabSz="914377">
              <a:lnSpc>
                <a:spcPct val="120000"/>
              </a:lnSpc>
            </a:pPr>
            <a:r>
              <a:rPr lang="en-US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		</a:t>
            </a:r>
            <a:r>
              <a:rPr lang="ko-KR" altLang="ko-KR" sz="4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화상회의 서비스 개발</a:t>
            </a:r>
            <a:endParaRPr kumimoji="1" lang="ko-KR" altLang="en-US" sz="4400" b="1" spc="-150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7599906" y="5288257"/>
            <a:ext cx="4280094" cy="99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i="1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5G (5pensource </a:t>
            </a:r>
            <a:r>
              <a:rPr lang="en-US" altLang="ko-KR" sz="2000" i="1" spc="-151" dirty="0" err="1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GroupTalk</a:t>
            </a:r>
            <a:r>
              <a:rPr lang="en-US" altLang="ko-KR" sz="2000" i="1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) 		</a:t>
            </a:r>
          </a:p>
          <a:p>
            <a:pPr defTabSz="914377"/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김현중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구민재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박성환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손진호</a:t>
            </a:r>
            <a:r>
              <a:rPr lang="en-US" altLang="ko-KR" sz="2000" spc="-151" dirty="0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, </a:t>
            </a:r>
            <a:r>
              <a:rPr lang="ko-KR" altLang="en-US" sz="2000" spc="-151" dirty="0" err="1">
                <a:ln>
                  <a:solidFill>
                    <a:schemeClr val="bg1">
                      <a:alpha val="30000"/>
                    </a:schemeClr>
                  </a:solidFill>
                </a:ln>
              </a:rPr>
              <a:t>임지홍</a:t>
            </a:r>
            <a:endParaRPr lang="en-US" altLang="ko-KR" sz="2000" spc="-151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  <a:p>
            <a:pPr defTabSz="914377"/>
            <a:endParaRPr lang="en-US" sz="2000" spc="-151" dirty="0">
              <a:ln>
                <a:solidFill>
                  <a:schemeClr val="bg1">
                    <a:alpha val="30000"/>
                  </a:schemeClr>
                </a:solidFill>
              </a:ln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405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9180CB-4EBE-4B5B-9BE3-F97EBFB8D92C}"/>
              </a:ext>
            </a:extLst>
          </p:cNvPr>
          <p:cNvCxnSpPr>
            <a:cxnSpLocks/>
          </p:cNvCxnSpPr>
          <p:nvPr/>
        </p:nvCxnSpPr>
        <p:spPr>
          <a:xfrm>
            <a:off x="360000" y="6453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5ADC51DD-4FF0-4BE1-BC86-9FA5BCF215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1"/>
    </mc:Choice>
    <mc:Fallback xmlns="">
      <p:transition spd="slow" advTm="7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09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CBFDCFCA-113F-AE4D-A1AA-A1461192B5F8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 및 수정 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39F830-3FAD-DF44-9732-D5D9BDE0FD06}"/>
              </a:ext>
            </a:extLst>
          </p:cNvPr>
          <p:cNvGrpSpPr/>
          <p:nvPr/>
        </p:nvGrpSpPr>
        <p:grpSpPr>
          <a:xfrm>
            <a:off x="4551166" y="3043271"/>
            <a:ext cx="8033210" cy="1276830"/>
            <a:chOff x="359997" y="1217922"/>
            <a:chExt cx="6002378" cy="35242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D97E6F-928B-2441-98BB-5FFFE06814A2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7AA4AB3-61A3-AE4E-9806-62EA263AC606}"/>
                </a:ext>
              </a:extLst>
            </p:cNvPr>
            <p:cNvSpPr txBox="1">
              <a:spLocks/>
            </p:cNvSpPr>
            <p:nvPr/>
          </p:nvSpPr>
          <p:spPr>
            <a:xfrm>
              <a:off x="380092" y="2009406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수행내용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채팅 로그 저장 기능 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FE4462-CCC6-485F-AEE5-9ACE603B751E}"/>
              </a:ext>
            </a:extLst>
          </p:cNvPr>
          <p:cNvGrpSpPr/>
          <p:nvPr/>
        </p:nvGrpSpPr>
        <p:grpSpPr>
          <a:xfrm>
            <a:off x="806132" y="2060994"/>
            <a:ext cx="3560084" cy="3449891"/>
            <a:chOff x="806132" y="2060994"/>
            <a:chExt cx="3560084" cy="34498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6CDE1F-785C-4F6C-A045-326C61E46951}"/>
                </a:ext>
              </a:extLst>
            </p:cNvPr>
            <p:cNvGrpSpPr/>
            <p:nvPr/>
          </p:nvGrpSpPr>
          <p:grpSpPr>
            <a:xfrm>
              <a:off x="1202926" y="2060994"/>
              <a:ext cx="3163290" cy="1730407"/>
              <a:chOff x="360000" y="2127902"/>
              <a:chExt cx="3163290" cy="173040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97E9C89-E999-44DD-A2BC-B609965C91E0}"/>
                  </a:ext>
                </a:extLst>
              </p:cNvPr>
              <p:cNvGrpSpPr/>
              <p:nvPr/>
            </p:nvGrpSpPr>
            <p:grpSpPr>
              <a:xfrm>
                <a:off x="360000" y="2285789"/>
                <a:ext cx="3163290" cy="1395897"/>
                <a:chOff x="850230" y="2246729"/>
                <a:chExt cx="3163290" cy="1395897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C263C950-B3F7-4C02-B011-B0779A6D26C5}"/>
                    </a:ext>
                  </a:extLst>
                </p:cNvPr>
                <p:cNvGrpSpPr/>
                <p:nvPr/>
              </p:nvGrpSpPr>
              <p:grpSpPr>
                <a:xfrm>
                  <a:off x="850230" y="2246729"/>
                  <a:ext cx="3163290" cy="1395897"/>
                  <a:chOff x="850230" y="2246729"/>
                  <a:chExt cx="3163290" cy="1395897"/>
                </a:xfrm>
              </p:grpSpPr>
              <p:pic>
                <p:nvPicPr>
                  <p:cNvPr id="26" name="그래픽 25" descr="말풍선">
                    <a:extLst>
                      <a:ext uri="{FF2B5EF4-FFF2-40B4-BE49-F238E27FC236}">
                        <a16:creationId xmlns:a16="http://schemas.microsoft.com/office/drawing/2014/main" id="{F52656D5-9D85-444E-9011-7EF11D5E4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3387" y="2246729"/>
                    <a:ext cx="1470133" cy="8889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래픽 26" descr="말풍선">
                    <a:extLst>
                      <a:ext uri="{FF2B5EF4-FFF2-40B4-BE49-F238E27FC236}">
                        <a16:creationId xmlns:a16="http://schemas.microsoft.com/office/drawing/2014/main" id="{2FE7B4D4-5F40-46DD-AA16-0FA9B74229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50230" y="2753723"/>
                    <a:ext cx="1470133" cy="88890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B2805EC-184E-48F4-AF74-F524C20CBAC6}"/>
                    </a:ext>
                  </a:extLst>
                </p:cNvPr>
                <p:cNvCxnSpPr/>
                <p:nvPr/>
              </p:nvCxnSpPr>
              <p:spPr>
                <a:xfrm>
                  <a:off x="2872902" y="2514860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9FB314F3-9AFA-4A95-ACEF-2A84DEF2733B}"/>
                    </a:ext>
                  </a:extLst>
                </p:cNvPr>
                <p:cNvCxnSpPr/>
                <p:nvPr/>
              </p:nvCxnSpPr>
              <p:spPr>
                <a:xfrm>
                  <a:off x="2865858" y="2691180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3782F882-5AB9-4F13-9DFA-55848622790A}"/>
                    </a:ext>
                  </a:extLst>
                </p:cNvPr>
                <p:cNvCxnSpPr/>
                <p:nvPr/>
              </p:nvCxnSpPr>
              <p:spPr>
                <a:xfrm>
                  <a:off x="1186147" y="3021789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4E38C810-0B5B-4013-8BB8-2D0365AD6CC0}"/>
                    </a:ext>
                  </a:extLst>
                </p:cNvPr>
                <p:cNvCxnSpPr/>
                <p:nvPr/>
              </p:nvCxnSpPr>
              <p:spPr>
                <a:xfrm>
                  <a:off x="1186147" y="3160813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A529990-1FEE-4E3E-9CA1-552B3F421161}"/>
                  </a:ext>
                </a:extLst>
              </p:cNvPr>
              <p:cNvSpPr/>
              <p:nvPr/>
            </p:nvSpPr>
            <p:spPr>
              <a:xfrm>
                <a:off x="444792" y="2127902"/>
                <a:ext cx="3078497" cy="1730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" name="화살표: 오른쪽으로 구부러짐 3">
              <a:extLst>
                <a:ext uri="{FF2B5EF4-FFF2-40B4-BE49-F238E27FC236}">
                  <a16:creationId xmlns:a16="http://schemas.microsoft.com/office/drawing/2014/main" id="{068225CB-B58C-427A-9030-55505B92D79A}"/>
                </a:ext>
              </a:extLst>
            </p:cNvPr>
            <p:cNvSpPr/>
            <p:nvPr/>
          </p:nvSpPr>
          <p:spPr>
            <a:xfrm>
              <a:off x="806132" y="3448378"/>
              <a:ext cx="483354" cy="796315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래픽 6" descr="문서">
              <a:extLst>
                <a:ext uri="{FF2B5EF4-FFF2-40B4-BE49-F238E27FC236}">
                  <a16:creationId xmlns:a16="http://schemas.microsoft.com/office/drawing/2014/main" id="{F11BABAD-AF22-4F8E-8D57-B7EBB4FB7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5271" y="3903097"/>
              <a:ext cx="1607788" cy="1607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0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10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CBFDCFCA-113F-AE4D-A1AA-A1461192B5F8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 및 수정 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39F830-3FAD-DF44-9732-D5D9BDE0FD06}"/>
              </a:ext>
            </a:extLst>
          </p:cNvPr>
          <p:cNvGrpSpPr/>
          <p:nvPr/>
        </p:nvGrpSpPr>
        <p:grpSpPr>
          <a:xfrm>
            <a:off x="4537719" y="2502599"/>
            <a:ext cx="8011006" cy="2358173"/>
            <a:chOff x="359997" y="1217922"/>
            <a:chExt cx="5985787" cy="35242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D97E6F-928B-2441-98BB-5FFFE06814A2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7AA4AB3-61A3-AE4E-9806-62EA263AC606}"/>
                </a:ext>
              </a:extLst>
            </p:cNvPr>
            <p:cNvSpPr txBox="1">
              <a:spLocks/>
            </p:cNvSpPr>
            <p:nvPr/>
          </p:nvSpPr>
          <p:spPr>
            <a:xfrm>
              <a:off x="363501" y="1875563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수행 내용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채팅 로그 추출 기능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수정 사항 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기존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txt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파일로 추출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-&gt;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alert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창으로 추출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77EC494-4F03-4490-82AC-92B5B4995E22}"/>
              </a:ext>
            </a:extLst>
          </p:cNvPr>
          <p:cNvGrpSpPr/>
          <p:nvPr/>
        </p:nvGrpSpPr>
        <p:grpSpPr>
          <a:xfrm>
            <a:off x="806132" y="2060994"/>
            <a:ext cx="3560084" cy="3449891"/>
            <a:chOff x="806132" y="2060994"/>
            <a:chExt cx="3560084" cy="344989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0FEC42D-C1B8-4C70-8471-8FDB511EE864}"/>
                </a:ext>
              </a:extLst>
            </p:cNvPr>
            <p:cNvGrpSpPr/>
            <p:nvPr/>
          </p:nvGrpSpPr>
          <p:grpSpPr>
            <a:xfrm>
              <a:off x="1202926" y="2060994"/>
              <a:ext cx="3163290" cy="1730407"/>
              <a:chOff x="360000" y="2127902"/>
              <a:chExt cx="3163290" cy="173040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F45E74-A833-4A4E-A289-36CDAB9644D0}"/>
                  </a:ext>
                </a:extLst>
              </p:cNvPr>
              <p:cNvGrpSpPr/>
              <p:nvPr/>
            </p:nvGrpSpPr>
            <p:grpSpPr>
              <a:xfrm>
                <a:off x="360000" y="2285789"/>
                <a:ext cx="3163290" cy="1395897"/>
                <a:chOff x="850230" y="2246729"/>
                <a:chExt cx="3163290" cy="1395897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3A26C4D-501D-435F-9CB5-6B6DFE770403}"/>
                    </a:ext>
                  </a:extLst>
                </p:cNvPr>
                <p:cNvGrpSpPr/>
                <p:nvPr/>
              </p:nvGrpSpPr>
              <p:grpSpPr>
                <a:xfrm>
                  <a:off x="850230" y="2246729"/>
                  <a:ext cx="3163290" cy="1395897"/>
                  <a:chOff x="850230" y="2246729"/>
                  <a:chExt cx="3163290" cy="1395897"/>
                </a:xfrm>
              </p:grpSpPr>
              <p:pic>
                <p:nvPicPr>
                  <p:cNvPr id="28" name="그래픽 27" descr="말풍선">
                    <a:extLst>
                      <a:ext uri="{FF2B5EF4-FFF2-40B4-BE49-F238E27FC236}">
                        <a16:creationId xmlns:a16="http://schemas.microsoft.com/office/drawing/2014/main" id="{E5E8AB3D-2BE4-4E7B-AF1D-4D4867456F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43387" y="2246729"/>
                    <a:ext cx="1470133" cy="888903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래픽 28" descr="말풍선">
                    <a:extLst>
                      <a:ext uri="{FF2B5EF4-FFF2-40B4-BE49-F238E27FC236}">
                        <a16:creationId xmlns:a16="http://schemas.microsoft.com/office/drawing/2014/main" id="{D8916AC9-1627-4FF0-82DD-37D52A66D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50230" y="2753723"/>
                    <a:ext cx="1470133" cy="88890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C4008AFB-A3F4-49E0-B0FD-9F444FE4083A}"/>
                    </a:ext>
                  </a:extLst>
                </p:cNvPr>
                <p:cNvCxnSpPr/>
                <p:nvPr/>
              </p:nvCxnSpPr>
              <p:spPr>
                <a:xfrm>
                  <a:off x="2872902" y="2514860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B1BA955-BA9B-4BF9-97E8-6B1DD0DD3B1D}"/>
                    </a:ext>
                  </a:extLst>
                </p:cNvPr>
                <p:cNvCxnSpPr/>
                <p:nvPr/>
              </p:nvCxnSpPr>
              <p:spPr>
                <a:xfrm>
                  <a:off x="2865858" y="2691180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54134D2-D864-4EAA-84F8-42110B167540}"/>
                    </a:ext>
                  </a:extLst>
                </p:cNvPr>
                <p:cNvCxnSpPr/>
                <p:nvPr/>
              </p:nvCxnSpPr>
              <p:spPr>
                <a:xfrm>
                  <a:off x="1186147" y="3021789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D4535AB-44FB-4615-96BB-0F43D0765A15}"/>
                    </a:ext>
                  </a:extLst>
                </p:cNvPr>
                <p:cNvCxnSpPr/>
                <p:nvPr/>
              </p:nvCxnSpPr>
              <p:spPr>
                <a:xfrm>
                  <a:off x="1186147" y="3160813"/>
                  <a:ext cx="8251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15092A7-657C-4B48-A6E4-DB2C354D997E}"/>
                  </a:ext>
                </a:extLst>
              </p:cNvPr>
              <p:cNvSpPr/>
              <p:nvPr/>
            </p:nvSpPr>
            <p:spPr>
              <a:xfrm>
                <a:off x="444792" y="2127902"/>
                <a:ext cx="3078497" cy="1730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화살표: 오른쪽으로 구부러짐 16">
              <a:extLst>
                <a:ext uri="{FF2B5EF4-FFF2-40B4-BE49-F238E27FC236}">
                  <a16:creationId xmlns:a16="http://schemas.microsoft.com/office/drawing/2014/main" id="{45184BE4-D6ED-4A92-B29B-E1497DA9DCB6}"/>
                </a:ext>
              </a:extLst>
            </p:cNvPr>
            <p:cNvSpPr/>
            <p:nvPr/>
          </p:nvSpPr>
          <p:spPr>
            <a:xfrm>
              <a:off x="806132" y="3448378"/>
              <a:ext cx="483354" cy="796315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9" name="그래픽 18" descr="문서">
              <a:extLst>
                <a:ext uri="{FF2B5EF4-FFF2-40B4-BE49-F238E27FC236}">
                  <a16:creationId xmlns:a16="http://schemas.microsoft.com/office/drawing/2014/main" id="{50BC7B80-F01D-4118-9DDD-9FFC2946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5271" y="3903097"/>
              <a:ext cx="1607788" cy="1607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9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11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CBFDCFCA-113F-AE4D-A1AA-A1461192B5F8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영상 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12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F26D8DDF-0D20-CE42-9F18-F6DCD7FC03E1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PART.03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애로사항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778409-0299-445D-9D7F-22AF6C25D364}"/>
              </a:ext>
            </a:extLst>
          </p:cNvPr>
          <p:cNvGrpSpPr/>
          <p:nvPr/>
        </p:nvGrpSpPr>
        <p:grpSpPr>
          <a:xfrm>
            <a:off x="75713" y="1076976"/>
            <a:ext cx="6044287" cy="1572901"/>
            <a:chOff x="114678" y="1616339"/>
            <a:chExt cx="6044287" cy="15729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E8F05E9-7ED7-465A-AAB5-4E99E7299E46}"/>
                </a:ext>
              </a:extLst>
            </p:cNvPr>
            <p:cNvSpPr/>
            <p:nvPr/>
          </p:nvSpPr>
          <p:spPr>
            <a:xfrm>
              <a:off x="114678" y="1616339"/>
              <a:ext cx="5458569" cy="1572901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C000D182-4F24-4A63-AAB7-1A30DD7FAB44}"/>
                </a:ext>
              </a:extLst>
            </p:cNvPr>
            <p:cNvSpPr txBox="1">
              <a:spLocks/>
            </p:cNvSpPr>
            <p:nvPr/>
          </p:nvSpPr>
          <p:spPr>
            <a:xfrm>
              <a:off x="122209" y="1880654"/>
              <a:ext cx="6036756" cy="10442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STT</a:t>
              </a: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- </a:t>
              </a:r>
              <a:r>
                <a:rPr lang="en-US" sz="2000" spc="-150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webRTC</a:t>
              </a:r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API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를 통한 스트리밍 데이터의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STT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서버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전달의 문제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58FA31C-2E00-46E6-A557-69EE73D4BE22}"/>
              </a:ext>
            </a:extLst>
          </p:cNvPr>
          <p:cNvSpPr/>
          <p:nvPr/>
        </p:nvSpPr>
        <p:spPr>
          <a:xfrm>
            <a:off x="5611502" y="1454067"/>
            <a:ext cx="939065" cy="818715"/>
          </a:xfrm>
          <a:prstGeom prst="rightArrow">
            <a:avLst>
              <a:gd name="adj1" fmla="val 2820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8CE42E-375F-47F0-B9F7-0B3441DF6F0F}"/>
              </a:ext>
            </a:extLst>
          </p:cNvPr>
          <p:cNvGrpSpPr/>
          <p:nvPr/>
        </p:nvGrpSpPr>
        <p:grpSpPr>
          <a:xfrm>
            <a:off x="6579790" y="1076975"/>
            <a:ext cx="6044287" cy="1572901"/>
            <a:chOff x="114678" y="1616339"/>
            <a:chExt cx="6044287" cy="15729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003FA9-8197-498B-81B5-948CA977340C}"/>
                </a:ext>
              </a:extLst>
            </p:cNvPr>
            <p:cNvSpPr/>
            <p:nvPr/>
          </p:nvSpPr>
          <p:spPr>
            <a:xfrm>
              <a:off x="114678" y="1616339"/>
              <a:ext cx="5458569" cy="1572901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5A23A429-3146-49CF-B98D-52886D091FAC}"/>
                </a:ext>
              </a:extLst>
            </p:cNvPr>
            <p:cNvSpPr txBox="1">
              <a:spLocks/>
            </p:cNvSpPr>
            <p:nvPr/>
          </p:nvSpPr>
          <p:spPr>
            <a:xfrm>
              <a:off x="122209" y="1880654"/>
              <a:ext cx="6036756" cy="10442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STT</a:t>
              </a: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-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채팅창에서 자체적으로 마이크권한을 얻어서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STT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서버로 전달시도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5D06BC-6F64-4572-A833-C47B00D7586B}"/>
              </a:ext>
            </a:extLst>
          </p:cNvPr>
          <p:cNvGrpSpPr/>
          <p:nvPr/>
        </p:nvGrpSpPr>
        <p:grpSpPr>
          <a:xfrm>
            <a:off x="3264787" y="2826848"/>
            <a:ext cx="6044287" cy="985129"/>
            <a:chOff x="3303752" y="3316222"/>
            <a:chExt cx="6044287" cy="98512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C73C065-8D86-458D-B081-606BDAFAE29D}"/>
                </a:ext>
              </a:extLst>
            </p:cNvPr>
            <p:cNvSpPr/>
            <p:nvPr/>
          </p:nvSpPr>
          <p:spPr>
            <a:xfrm>
              <a:off x="3303752" y="3316222"/>
              <a:ext cx="5458569" cy="985129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763F8955-F7C4-458F-887C-89BB222DF51A}"/>
                </a:ext>
              </a:extLst>
            </p:cNvPr>
            <p:cNvSpPr txBox="1">
              <a:spLocks/>
            </p:cNvSpPr>
            <p:nvPr/>
          </p:nvSpPr>
          <p:spPr>
            <a:xfrm>
              <a:off x="3311283" y="3447683"/>
              <a:ext cx="6036756" cy="8349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Translation</a:t>
              </a: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- AWS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서버와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Translate API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연동에 문제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" name="그림 2" descr="검은색, 앉아있는, 사진, 화면이(가) 표시된 사진&#10;&#10;자동 생성된 설명">
            <a:extLst>
              <a:ext uri="{FF2B5EF4-FFF2-40B4-BE49-F238E27FC236}">
                <a16:creationId xmlns:a16="http://schemas.microsoft.com/office/drawing/2014/main" id="{CAD4E237-D96A-4B63-A863-228F0182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39" y="3878883"/>
            <a:ext cx="5704064" cy="29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13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8FA1A-1768-4884-BEB8-D8AA5474608F}"/>
              </a:ext>
            </a:extLst>
          </p:cNvPr>
          <p:cNvSpPr/>
          <p:nvPr/>
        </p:nvSpPr>
        <p:spPr>
          <a:xfrm>
            <a:off x="4624851" y="3191296"/>
            <a:ext cx="7588929" cy="133478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0831CF0-6FDF-4FEF-BD88-D5801CA41BA5}"/>
              </a:ext>
            </a:extLst>
          </p:cNvPr>
          <p:cNvSpPr txBox="1">
            <a:spLocks/>
          </p:cNvSpPr>
          <p:nvPr/>
        </p:nvSpPr>
        <p:spPr>
          <a:xfrm>
            <a:off x="4605465" y="3491066"/>
            <a:ext cx="8006316" cy="735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· STT, Translate </a:t>
            </a:r>
            <a:r>
              <a:rPr lang="ko-KR" alt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기능 애로사항 수정</a:t>
            </a:r>
            <a:endParaRPr lang="en-US" altLang="ko-KR" sz="20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  <a:p>
            <a:pPr defTabSz="914377"/>
            <a:r>
              <a: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· OSD</a:t>
            </a:r>
            <a:r>
              <a:rPr lang="ko-KR" alt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사이트 개발진들 과의 협업을 통한 사이트 최적화</a:t>
            </a:r>
            <a:endParaRPr lang="en-US" altLang="ko-KR" sz="20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3871E35-AF28-4317-AE13-97D4D57425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9" y="1586177"/>
            <a:ext cx="4190736" cy="418712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30E99487-7C1E-A642-9D89-C6A1D4C665B5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PART.04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향후 계획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0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14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EC510B-1733-4628-BC94-883838CBE60D}"/>
              </a:ext>
            </a:extLst>
          </p:cNvPr>
          <p:cNvSpPr/>
          <p:nvPr/>
        </p:nvSpPr>
        <p:spPr>
          <a:xfrm>
            <a:off x="312001" y="1698996"/>
            <a:ext cx="11520000" cy="3524249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593D082-AFBE-4B76-B02F-645DE53AC6D2}"/>
              </a:ext>
            </a:extLst>
          </p:cNvPr>
          <p:cNvSpPr txBox="1">
            <a:spLocks/>
          </p:cNvSpPr>
          <p:nvPr/>
        </p:nvSpPr>
        <p:spPr>
          <a:xfrm>
            <a:off x="4770284" y="2860237"/>
            <a:ext cx="3114211" cy="120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6600" b="1" spc="-150" dirty="0">
                <a:solidFill>
                  <a:schemeClr val="bg1">
                    <a:lumMod val="95000"/>
                  </a:schemeClr>
                </a:solidFill>
              </a:rPr>
              <a:t>Q &amp; A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68CBE3-6ED5-F947-BD2E-9740DA024BE1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PART.05	Q &amp; A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01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F2B2D46-7400-46DB-BFC1-68185DA84C83}"/>
              </a:ext>
            </a:extLst>
          </p:cNvPr>
          <p:cNvSpPr txBox="1">
            <a:spLocks/>
          </p:cNvSpPr>
          <p:nvPr/>
        </p:nvSpPr>
        <p:spPr>
          <a:xfrm>
            <a:off x="700242" y="1481397"/>
            <a:ext cx="4722363" cy="44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 및 계획</a:t>
            </a:r>
            <a:endParaRPr lang="en-US" sz="25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9A89BE8-EA35-4632-AEFC-B84B92A528C3}"/>
              </a:ext>
            </a:extLst>
          </p:cNvPr>
          <p:cNvSpPr txBox="1">
            <a:spLocks/>
          </p:cNvSpPr>
          <p:nvPr/>
        </p:nvSpPr>
        <p:spPr>
          <a:xfrm>
            <a:off x="700241" y="2509426"/>
            <a:ext cx="4722363" cy="44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</a:t>
            </a:r>
            <a:r>
              <a:rPr lang="en-US" altLang="ko-KR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수정 사항</a:t>
            </a:r>
            <a:endParaRPr lang="en-US" sz="25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B855EE7-0A3F-4B46-8DB0-0B0554E77243}"/>
              </a:ext>
            </a:extLst>
          </p:cNvPr>
          <p:cNvSpPr txBox="1">
            <a:spLocks/>
          </p:cNvSpPr>
          <p:nvPr/>
        </p:nvSpPr>
        <p:spPr>
          <a:xfrm>
            <a:off x="700241" y="3533915"/>
            <a:ext cx="4722363" cy="44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애로 사항</a:t>
            </a:r>
            <a:endParaRPr lang="en-US" altLang="ko-KR" sz="25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AC7E03F-045A-4F3C-97D0-2F17E9134724}"/>
              </a:ext>
            </a:extLst>
          </p:cNvPr>
          <p:cNvSpPr txBox="1">
            <a:spLocks/>
          </p:cNvSpPr>
          <p:nvPr/>
        </p:nvSpPr>
        <p:spPr>
          <a:xfrm>
            <a:off x="700241" y="4558404"/>
            <a:ext cx="4722363" cy="44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향후 계획</a:t>
            </a:r>
            <a:endParaRPr lang="en-US" sz="25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CFE1A1-771A-4029-B3F6-92E59E9AF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59" t="17376" r="8152"/>
          <a:stretch/>
        </p:blipFill>
        <p:spPr>
          <a:xfrm>
            <a:off x="6483609" y="960640"/>
            <a:ext cx="5396391" cy="4936703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BDB5ADC2-649C-4B3A-8130-382E5D9CB52B}"/>
              </a:ext>
            </a:extLst>
          </p:cNvPr>
          <p:cNvSpPr txBox="1">
            <a:spLocks/>
          </p:cNvSpPr>
          <p:nvPr/>
        </p:nvSpPr>
        <p:spPr>
          <a:xfrm>
            <a:off x="700241" y="5582893"/>
            <a:ext cx="4722363" cy="443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5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Q&amp;A</a:t>
            </a:r>
            <a:endParaRPr lang="en-US" sz="25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2BBBAEC2-CBE8-4A53-BD48-71A93CC32C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98D7F182-CF1F-1846-A490-F45DE7F7301E}"/>
              </a:ext>
            </a:extLst>
          </p:cNvPr>
          <p:cNvSpPr txBox="1">
            <a:spLocks/>
          </p:cNvSpPr>
          <p:nvPr/>
        </p:nvSpPr>
        <p:spPr>
          <a:xfrm>
            <a:off x="360000" y="386320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0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"/>
    </mc:Choice>
    <mc:Fallback xmlns="">
      <p:transition spd="slow" advTm="3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6432AB22-82EA-4A7E-A854-C3255A70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741465"/>
            <a:ext cx="11520000" cy="337867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BA3B1F4-3D00-4ED6-9190-1800A4883D94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PART.01</a:t>
            </a:r>
            <a:r>
              <a:rPr lang="en-US" altLang="ko-KR" sz="1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 및 계획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02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DDC502-8B32-4AEA-B51A-B11B9C4DFF85}"/>
              </a:ext>
            </a:extLst>
          </p:cNvPr>
          <p:cNvGrpSpPr/>
          <p:nvPr/>
        </p:nvGrpSpPr>
        <p:grpSpPr>
          <a:xfrm>
            <a:off x="359999" y="1741464"/>
            <a:ext cx="6997404" cy="3378669"/>
            <a:chOff x="359996" y="1217925"/>
            <a:chExt cx="6622176" cy="35242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3AFFBB-9565-469F-80DF-03844D89AA76}"/>
                </a:ext>
              </a:extLst>
            </p:cNvPr>
            <p:cNvSpPr/>
            <p:nvPr/>
          </p:nvSpPr>
          <p:spPr>
            <a:xfrm>
              <a:off x="359996" y="1217925"/>
              <a:ext cx="6289342" cy="3524249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278235B-F194-4791-A31E-9AF1AE442BD6}"/>
                </a:ext>
              </a:extLst>
            </p:cNvPr>
            <p:cNvSpPr txBox="1">
              <a:spLocks/>
            </p:cNvSpPr>
            <p:nvPr/>
          </p:nvSpPr>
          <p:spPr>
            <a:xfrm>
              <a:off x="999889" y="2482856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sz="3200" b="1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OSD</a:t>
              </a:r>
              <a:r>
                <a:rPr lang="ko-KR" altLang="en-US" sz="3200" b="1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사이트에 최적화된</a:t>
              </a:r>
              <a:endParaRPr lang="en-US" altLang="ko-KR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ko-KR" altLang="en-US" sz="3200" b="1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다자간 화상회의 서비스 제공</a:t>
              </a:r>
              <a:endParaRPr lang="en-US" sz="32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99A2B00-E1E0-4C35-9520-A802ABC1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" y="1582569"/>
            <a:ext cx="4190736" cy="419073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03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DDC502-8B32-4AEA-B51A-B11B9C4DFF85}"/>
              </a:ext>
            </a:extLst>
          </p:cNvPr>
          <p:cNvGrpSpPr/>
          <p:nvPr/>
        </p:nvGrpSpPr>
        <p:grpSpPr>
          <a:xfrm>
            <a:off x="4605597" y="3369598"/>
            <a:ext cx="8006316" cy="616678"/>
            <a:chOff x="359997" y="1217922"/>
            <a:chExt cx="5982283" cy="35242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3AFFBB-9565-469F-80DF-03844D89AA76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278235B-F194-4791-A31E-9AF1AE442BD6}"/>
                </a:ext>
              </a:extLst>
            </p:cNvPr>
            <p:cNvSpPr txBox="1">
              <a:spLocks/>
            </p:cNvSpPr>
            <p:nvPr/>
          </p:nvSpPr>
          <p:spPr>
            <a:xfrm>
              <a:off x="359997" y="2009406"/>
              <a:ext cx="5982283" cy="19412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클릭한번으로 화상회의 서비스를 시작할 수 있게 하여 편의성 높인다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3D13A8FE-CB42-7A42-8370-41AAE42772E0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PART.01</a:t>
            </a:r>
            <a:r>
              <a:rPr lang="en-US" altLang="ko-KR" sz="1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 및 계획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2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교통이(가) 표시된 사진&#10;&#10;자동 생성된 설명">
            <a:extLst>
              <a:ext uri="{FF2B5EF4-FFF2-40B4-BE49-F238E27FC236}">
                <a16:creationId xmlns:a16="http://schemas.microsoft.com/office/drawing/2014/main" id="{06CC17CA-47DE-42AD-8A1C-DA26E27A1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" y="1582569"/>
            <a:ext cx="4190736" cy="4190671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04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DDC502-8B32-4AEA-B51A-B11B9C4DFF85}"/>
              </a:ext>
            </a:extLst>
          </p:cNvPr>
          <p:cNvGrpSpPr/>
          <p:nvPr/>
        </p:nvGrpSpPr>
        <p:grpSpPr>
          <a:xfrm>
            <a:off x="4605597" y="3369598"/>
            <a:ext cx="8006316" cy="616678"/>
            <a:chOff x="359997" y="1217922"/>
            <a:chExt cx="5982283" cy="35242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3AFFBB-9565-469F-80DF-03844D89AA76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278235B-F194-4791-A31E-9AF1AE442BD6}"/>
                </a:ext>
              </a:extLst>
            </p:cNvPr>
            <p:cNvSpPr txBox="1">
              <a:spLocks/>
            </p:cNvSpPr>
            <p:nvPr/>
          </p:nvSpPr>
          <p:spPr>
            <a:xfrm>
              <a:off x="359997" y="2009406"/>
              <a:ext cx="5982283" cy="19412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화상회의 중 사용언어를 실시간으로 번역하여 제공한다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.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957ED3DD-5BAE-EA47-B3A0-45AEBFE4707B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PART.01</a:t>
            </a:r>
            <a:r>
              <a:rPr lang="en-US" altLang="ko-KR" sz="1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 및 계획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05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ED9DD7-05A0-4F40-AC99-30E2EBE916E3}"/>
              </a:ext>
            </a:extLst>
          </p:cNvPr>
          <p:cNvGrpSpPr/>
          <p:nvPr/>
        </p:nvGrpSpPr>
        <p:grpSpPr>
          <a:xfrm>
            <a:off x="4605597" y="3369598"/>
            <a:ext cx="8033210" cy="1276830"/>
            <a:chOff x="359997" y="1217922"/>
            <a:chExt cx="6002378" cy="35242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A871E50-3C56-489C-BB78-F89421BD9B0F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74D8D9FD-F4B8-454C-86C0-924E8D5F4564}"/>
                </a:ext>
              </a:extLst>
            </p:cNvPr>
            <p:cNvSpPr txBox="1">
              <a:spLocks/>
            </p:cNvSpPr>
            <p:nvPr/>
          </p:nvSpPr>
          <p:spPr>
            <a:xfrm>
              <a:off x="380092" y="2009406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수행내용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다수의 사용자가 이용가능한 화상회의 웹 서버 구현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" name="그래픽 2" descr="태블릿">
            <a:extLst>
              <a:ext uri="{FF2B5EF4-FFF2-40B4-BE49-F238E27FC236}">
                <a16:creationId xmlns:a16="http://schemas.microsoft.com/office/drawing/2014/main" id="{982732BD-8A93-4860-99A2-3FB4BEC4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90" y="1669382"/>
            <a:ext cx="4795283" cy="479528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59556C3-4E83-4085-AB5D-1CE84637C4F3}"/>
              </a:ext>
            </a:extLst>
          </p:cNvPr>
          <p:cNvGrpSpPr/>
          <p:nvPr/>
        </p:nvGrpSpPr>
        <p:grpSpPr>
          <a:xfrm>
            <a:off x="701749" y="2862781"/>
            <a:ext cx="3583172" cy="2421600"/>
            <a:chOff x="701749" y="2862781"/>
            <a:chExt cx="3583172" cy="2421600"/>
          </a:xfrm>
        </p:grpSpPr>
        <p:pic>
          <p:nvPicPr>
            <p:cNvPr id="8" name="그래픽 7" descr="사용자">
              <a:extLst>
                <a:ext uri="{FF2B5EF4-FFF2-40B4-BE49-F238E27FC236}">
                  <a16:creationId xmlns:a16="http://schemas.microsoft.com/office/drawing/2014/main" id="{8B66040A-9938-490C-8C70-9ADA8C61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5409" y="3071562"/>
              <a:ext cx="914400" cy="914400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5789C78-5C2D-4780-8666-0C0E13360604}"/>
                </a:ext>
              </a:extLst>
            </p:cNvPr>
            <p:cNvCxnSpPr>
              <a:cxnSpLocks/>
            </p:cNvCxnSpPr>
            <p:nvPr/>
          </p:nvCxnSpPr>
          <p:spPr>
            <a:xfrm>
              <a:off x="701749" y="4157330"/>
              <a:ext cx="358317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0E8F373-4C7F-487F-879C-8825F86B7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090" y="2862781"/>
              <a:ext cx="0" cy="2421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사용자">
              <a:extLst>
                <a:ext uri="{FF2B5EF4-FFF2-40B4-BE49-F238E27FC236}">
                  <a16:creationId xmlns:a16="http://schemas.microsoft.com/office/drawing/2014/main" id="{40E72294-07E9-4565-A38F-FDA9DED6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2306" y="3093613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사용자">
              <a:extLst>
                <a:ext uri="{FF2B5EF4-FFF2-40B4-BE49-F238E27FC236}">
                  <a16:creationId xmlns:a16="http://schemas.microsoft.com/office/drawing/2014/main" id="{DA1DD7B1-A323-481E-80AA-7E804959E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1475" y="4225229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사용자">
              <a:extLst>
                <a:ext uri="{FF2B5EF4-FFF2-40B4-BE49-F238E27FC236}">
                  <a16:creationId xmlns:a16="http://schemas.microsoft.com/office/drawing/2014/main" id="{CA63C5BB-0F55-4531-9214-CF9A2F27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3732" y="4216630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0C44B235-B382-1B4B-A77F-4D947C636FFA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 및 수정 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06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828F7E-7FB6-4538-816C-A07D6F700431}"/>
              </a:ext>
            </a:extLst>
          </p:cNvPr>
          <p:cNvGrpSpPr/>
          <p:nvPr/>
        </p:nvGrpSpPr>
        <p:grpSpPr>
          <a:xfrm>
            <a:off x="183669" y="1675278"/>
            <a:ext cx="4795283" cy="4795283"/>
            <a:chOff x="183669" y="1675278"/>
            <a:chExt cx="4795283" cy="4795283"/>
          </a:xfrm>
        </p:grpSpPr>
        <p:pic>
          <p:nvPicPr>
            <p:cNvPr id="3" name="그래픽 2" descr="태블릿">
              <a:extLst>
                <a:ext uri="{FF2B5EF4-FFF2-40B4-BE49-F238E27FC236}">
                  <a16:creationId xmlns:a16="http://schemas.microsoft.com/office/drawing/2014/main" id="{982732BD-8A93-4860-99A2-3FB4BEC4F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669" y="1675278"/>
              <a:ext cx="4795283" cy="4795283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114393A-0B6D-4847-83F1-DF2C4AFC2E85}"/>
                </a:ext>
              </a:extLst>
            </p:cNvPr>
            <p:cNvGrpSpPr/>
            <p:nvPr/>
          </p:nvGrpSpPr>
          <p:grpSpPr>
            <a:xfrm>
              <a:off x="742504" y="2977398"/>
              <a:ext cx="3552917" cy="2302487"/>
              <a:chOff x="742504" y="2977398"/>
              <a:chExt cx="3552917" cy="2302487"/>
            </a:xfrm>
          </p:grpSpPr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8B66040A-9938-490C-8C70-9ADA8C610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373512" y="3119476"/>
                <a:ext cx="1411243" cy="1411243"/>
              </a:xfrm>
              <a:prstGeom prst="rect">
                <a:avLst/>
              </a:prstGeom>
            </p:spPr>
          </p:pic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5789C78-5C2D-4780-8666-0C0E13360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504" y="4635795"/>
                <a:ext cx="2762582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래픽 25" descr="사용자">
                <a:extLst>
                  <a:ext uri="{FF2B5EF4-FFF2-40B4-BE49-F238E27FC236}">
                    <a16:creationId xmlns:a16="http://schemas.microsoft.com/office/drawing/2014/main" id="{40E72294-07E9-4565-A38F-FDA9DED6C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35704" y="2985907"/>
                <a:ext cx="605263" cy="60526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4896996-90E5-4080-9FB3-D4860A3AFBD9}"/>
                  </a:ext>
                </a:extLst>
              </p:cNvPr>
              <p:cNvGrpSpPr/>
              <p:nvPr/>
            </p:nvGrpSpPr>
            <p:grpSpPr>
              <a:xfrm>
                <a:off x="870109" y="4653027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C0E8F373-4C7F-487F-879C-8825F86B7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그래픽 27" descr="사용자">
                  <a:extLst>
                    <a:ext uri="{FF2B5EF4-FFF2-40B4-BE49-F238E27FC236}">
                      <a16:creationId xmlns:a16="http://schemas.microsoft.com/office/drawing/2014/main" id="{DA1DD7B1-A323-481E-80AA-7E804959E2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E7014596-9ADE-4787-B865-8EB8ABC208D8}"/>
                  </a:ext>
                </a:extLst>
              </p:cNvPr>
              <p:cNvGrpSpPr/>
              <p:nvPr/>
            </p:nvGrpSpPr>
            <p:grpSpPr>
              <a:xfrm>
                <a:off x="1326732" y="4669334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C71AF108-A9B2-441C-A444-F27F0F47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" name="그래픽 24" descr="사용자">
                  <a:extLst>
                    <a:ext uri="{FF2B5EF4-FFF2-40B4-BE49-F238E27FC236}">
                      <a16:creationId xmlns:a16="http://schemas.microsoft.com/office/drawing/2014/main" id="{744B3B0F-91F3-499E-A6CE-27856043F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C5DEEF5-0C71-42E8-99DC-33D083809092}"/>
                  </a:ext>
                </a:extLst>
              </p:cNvPr>
              <p:cNvGrpSpPr/>
              <p:nvPr/>
            </p:nvGrpSpPr>
            <p:grpSpPr>
              <a:xfrm>
                <a:off x="1769469" y="4659164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D0B35B-EA2D-4CBB-8639-761518B63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그래픽 30" descr="사용자">
                  <a:extLst>
                    <a:ext uri="{FF2B5EF4-FFF2-40B4-BE49-F238E27FC236}">
                      <a16:creationId xmlns:a16="http://schemas.microsoft.com/office/drawing/2014/main" id="{F4378C44-6013-46A8-8529-2FB06D4CBD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787B410-B500-4678-B4DE-9A83C636A54B}"/>
                  </a:ext>
                </a:extLst>
              </p:cNvPr>
              <p:cNvGrpSpPr/>
              <p:nvPr/>
            </p:nvGrpSpPr>
            <p:grpSpPr>
              <a:xfrm>
                <a:off x="2197025" y="4653026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B3375936-8FCD-4FD0-BBA3-B1665D683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그래픽 33" descr="사용자">
                  <a:extLst>
                    <a:ext uri="{FF2B5EF4-FFF2-40B4-BE49-F238E27FC236}">
                      <a16:creationId xmlns:a16="http://schemas.microsoft.com/office/drawing/2014/main" id="{0D234ECA-A9C7-4D80-8683-9BFF49205C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9629F9-4743-4845-9E6E-743394B64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5667" y="2977398"/>
                <a:ext cx="0" cy="221122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F68D768-C9E9-4959-8F3D-5B82141F9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5666" y="3619804"/>
                <a:ext cx="805791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F65F206-28EE-4EEA-AB73-EE4BC61E1BA3}"/>
                  </a:ext>
                </a:extLst>
              </p:cNvPr>
              <p:cNvGrpSpPr/>
              <p:nvPr/>
            </p:nvGrpSpPr>
            <p:grpSpPr>
              <a:xfrm>
                <a:off x="3562631" y="3740037"/>
                <a:ext cx="488374" cy="255180"/>
                <a:chOff x="3562631" y="3740037"/>
                <a:chExt cx="488374" cy="25518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47BA43A9-37AE-4E10-943D-4F8F7BC4C63C}"/>
                    </a:ext>
                  </a:extLst>
                </p:cNvPr>
                <p:cNvGrpSpPr/>
                <p:nvPr/>
              </p:nvGrpSpPr>
              <p:grpSpPr>
                <a:xfrm>
                  <a:off x="3572521" y="3740037"/>
                  <a:ext cx="478484" cy="85060"/>
                  <a:chOff x="3572521" y="3740037"/>
                  <a:chExt cx="478484" cy="85060"/>
                </a:xfrm>
              </p:grpSpPr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0B398CDE-170B-4906-9837-10978B59AE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74003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BDD6CA82-543F-4071-942A-FE4C39FB5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82509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0B037ED-1620-436D-8782-C8B04133A543}"/>
                    </a:ext>
                  </a:extLst>
                </p:cNvPr>
                <p:cNvGrpSpPr/>
                <p:nvPr/>
              </p:nvGrpSpPr>
              <p:grpSpPr>
                <a:xfrm>
                  <a:off x="3562631" y="3910157"/>
                  <a:ext cx="478484" cy="85060"/>
                  <a:chOff x="3572521" y="3740037"/>
                  <a:chExt cx="478484" cy="85060"/>
                </a:xfrm>
              </p:grpSpPr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801D712E-A3CE-46CE-A7E3-3FB383AD8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74003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B9B9EF6F-3A21-4206-80E5-AB3A3A5ADD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82509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FE9970D-E25C-4F28-9C52-925CE9535F83}"/>
                  </a:ext>
                </a:extLst>
              </p:cNvPr>
              <p:cNvGrpSpPr/>
              <p:nvPr/>
            </p:nvGrpSpPr>
            <p:grpSpPr>
              <a:xfrm>
                <a:off x="3575595" y="4072920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D4BED72-8FDF-4AE0-B4DC-55357804E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26C44D8A-895E-4CFA-AF9A-27AA5B5A6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3E5A59E-6611-455A-BE4F-A4504874EC98}"/>
                  </a:ext>
                </a:extLst>
              </p:cNvPr>
              <p:cNvGrpSpPr/>
              <p:nvPr/>
            </p:nvGrpSpPr>
            <p:grpSpPr>
              <a:xfrm>
                <a:off x="3653876" y="4243040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3998BFED-EA0C-462E-B3E7-9EC577E3C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0B0FFA1-4146-4F7B-9052-927E7041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764DA35-0FE4-4D8F-805D-27B180B2601F}"/>
                  </a:ext>
                </a:extLst>
              </p:cNvPr>
              <p:cNvGrpSpPr/>
              <p:nvPr/>
            </p:nvGrpSpPr>
            <p:grpSpPr>
              <a:xfrm>
                <a:off x="3572521" y="4413160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74CF296F-6BF9-44AF-83F0-5159C45F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2EF13EA3-CCD4-4828-BAD7-E58285791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0E89106B-D726-4872-8E59-BFF631764F39}"/>
                  </a:ext>
                </a:extLst>
              </p:cNvPr>
              <p:cNvGrpSpPr/>
              <p:nvPr/>
            </p:nvGrpSpPr>
            <p:grpSpPr>
              <a:xfrm>
                <a:off x="3668738" y="4584495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6B522C6D-4C54-4B81-920F-1C9B52BBC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29BEA6E1-2AB2-45C8-A591-F871BB952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F3F5D73-EE57-4A91-846C-C09E44695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086" y="4848865"/>
                <a:ext cx="79033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915C02-ABA9-4E7B-8215-3F82162F56C5}"/>
              </a:ext>
            </a:extLst>
          </p:cNvPr>
          <p:cNvGrpSpPr/>
          <p:nvPr/>
        </p:nvGrpSpPr>
        <p:grpSpPr>
          <a:xfrm>
            <a:off x="4605597" y="3369598"/>
            <a:ext cx="8033210" cy="1276830"/>
            <a:chOff x="359997" y="1217922"/>
            <a:chExt cx="6002378" cy="352424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1E4CBF8-15AF-4E60-B13B-D2777F999675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AF7B757F-C1C3-4603-AB30-60F5E45303AD}"/>
                </a:ext>
              </a:extLst>
            </p:cNvPr>
            <p:cNvSpPr txBox="1">
              <a:spLocks/>
            </p:cNvSpPr>
            <p:nvPr/>
          </p:nvSpPr>
          <p:spPr>
            <a:xfrm>
              <a:off x="380092" y="2009406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수행내용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사용자 화면 확대기능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0" name="Subtitle 2">
            <a:extLst>
              <a:ext uri="{FF2B5EF4-FFF2-40B4-BE49-F238E27FC236}">
                <a16:creationId xmlns:a16="http://schemas.microsoft.com/office/drawing/2014/main" id="{9D6E8839-7EF2-024D-8386-EEBF58A7EF4E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 및 수정 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07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Subtitle 2">
            <a:extLst>
              <a:ext uri="{FF2B5EF4-FFF2-40B4-BE49-F238E27FC236}">
                <a16:creationId xmlns:a16="http://schemas.microsoft.com/office/drawing/2014/main" id="{CBFDCFCA-113F-AE4D-A1AA-A1461192B5F8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 및 수정 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39F830-3FAD-DF44-9732-D5D9BDE0FD06}"/>
              </a:ext>
            </a:extLst>
          </p:cNvPr>
          <p:cNvGrpSpPr/>
          <p:nvPr/>
        </p:nvGrpSpPr>
        <p:grpSpPr>
          <a:xfrm>
            <a:off x="3975011" y="3377379"/>
            <a:ext cx="8033210" cy="1276830"/>
            <a:chOff x="359997" y="1217922"/>
            <a:chExt cx="6002378" cy="35242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D97E6F-928B-2441-98BB-5FFFE06814A2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7AA4AB3-61A3-AE4E-9806-62EA263AC606}"/>
                </a:ext>
              </a:extLst>
            </p:cNvPr>
            <p:cNvSpPr txBox="1">
              <a:spLocks/>
            </p:cNvSpPr>
            <p:nvPr/>
          </p:nvSpPr>
          <p:spPr>
            <a:xfrm>
              <a:off x="380092" y="2009406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수행내용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텍스트 채팅 기능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" name="그래픽 2" descr="말풍선">
            <a:extLst>
              <a:ext uri="{FF2B5EF4-FFF2-40B4-BE49-F238E27FC236}">
                <a16:creationId xmlns:a16="http://schemas.microsoft.com/office/drawing/2014/main" id="{E0CB2E43-9C62-464B-A283-53C33F77C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387" y="1449658"/>
            <a:ext cx="1470133" cy="888903"/>
          </a:xfrm>
          <a:prstGeom prst="rect">
            <a:avLst/>
          </a:prstGeom>
        </p:spPr>
      </p:pic>
      <p:pic>
        <p:nvPicPr>
          <p:cNvPr id="17" name="그래픽 16" descr="말풍선">
            <a:extLst>
              <a:ext uri="{FF2B5EF4-FFF2-40B4-BE49-F238E27FC236}">
                <a16:creationId xmlns:a16="http://schemas.microsoft.com/office/drawing/2014/main" id="{45D97A94-AF98-4749-B8C6-F250D130E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1525" y="3393096"/>
            <a:ext cx="1470133" cy="888903"/>
          </a:xfrm>
          <a:prstGeom prst="rect">
            <a:avLst/>
          </a:prstGeom>
        </p:spPr>
      </p:pic>
      <p:pic>
        <p:nvPicPr>
          <p:cNvPr id="19" name="그래픽 18" descr="말풍선">
            <a:extLst>
              <a:ext uri="{FF2B5EF4-FFF2-40B4-BE49-F238E27FC236}">
                <a16:creationId xmlns:a16="http://schemas.microsoft.com/office/drawing/2014/main" id="{760DB7CB-D12F-4B15-AE74-B3F40F553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50229" y="3929379"/>
            <a:ext cx="1470133" cy="888903"/>
          </a:xfrm>
          <a:prstGeom prst="rect">
            <a:avLst/>
          </a:prstGeom>
        </p:spPr>
      </p:pic>
      <p:pic>
        <p:nvPicPr>
          <p:cNvPr id="20" name="그래픽 19" descr="말풍선">
            <a:extLst>
              <a:ext uri="{FF2B5EF4-FFF2-40B4-BE49-F238E27FC236}">
                <a16:creationId xmlns:a16="http://schemas.microsoft.com/office/drawing/2014/main" id="{C821C07D-20CC-4CF8-815E-0FFB0EFFC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3676" y="4707877"/>
            <a:ext cx="1470133" cy="88890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EF29E4-BC60-4CE8-A559-BCFA1B3F6001}"/>
              </a:ext>
            </a:extLst>
          </p:cNvPr>
          <p:cNvCxnSpPr/>
          <p:nvPr/>
        </p:nvCxnSpPr>
        <p:spPr>
          <a:xfrm>
            <a:off x="2865858" y="1728438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5D7832-5804-4974-8190-159C19BC70A4}"/>
              </a:ext>
            </a:extLst>
          </p:cNvPr>
          <p:cNvCxnSpPr/>
          <p:nvPr/>
        </p:nvCxnSpPr>
        <p:spPr>
          <a:xfrm>
            <a:off x="2865858" y="1894109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E047FB-E380-4FFD-9252-DEF6B9BAF451}"/>
              </a:ext>
            </a:extLst>
          </p:cNvPr>
          <p:cNvCxnSpPr/>
          <p:nvPr/>
        </p:nvCxnSpPr>
        <p:spPr>
          <a:xfrm>
            <a:off x="2943996" y="3837547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A83990-62DD-4F9A-921F-C6C13E6E4FFB}"/>
              </a:ext>
            </a:extLst>
          </p:cNvPr>
          <p:cNvGrpSpPr/>
          <p:nvPr/>
        </p:nvGrpSpPr>
        <p:grpSpPr>
          <a:xfrm>
            <a:off x="850230" y="2246729"/>
            <a:ext cx="3163290" cy="1403246"/>
            <a:chOff x="850230" y="2246729"/>
            <a:chExt cx="3163290" cy="1403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3470529-006C-44BB-B319-5E09C37AA744}"/>
                </a:ext>
              </a:extLst>
            </p:cNvPr>
            <p:cNvGrpSpPr/>
            <p:nvPr/>
          </p:nvGrpSpPr>
          <p:grpSpPr>
            <a:xfrm>
              <a:off x="850230" y="2246729"/>
              <a:ext cx="3163290" cy="1395897"/>
              <a:chOff x="850230" y="2246729"/>
              <a:chExt cx="3163290" cy="1395897"/>
            </a:xfrm>
          </p:grpSpPr>
          <p:pic>
            <p:nvPicPr>
              <p:cNvPr id="15" name="그래픽 14" descr="말풍선">
                <a:extLst>
                  <a:ext uri="{FF2B5EF4-FFF2-40B4-BE49-F238E27FC236}">
                    <a16:creationId xmlns:a16="http://schemas.microsoft.com/office/drawing/2014/main" id="{8C6F49DA-359D-4B80-BD5A-82AFB5A0F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43387" y="2246729"/>
                <a:ext cx="1470133" cy="888903"/>
              </a:xfrm>
              <a:prstGeom prst="rect">
                <a:avLst/>
              </a:prstGeom>
            </p:spPr>
          </p:pic>
          <p:pic>
            <p:nvPicPr>
              <p:cNvPr id="16" name="그래픽 15" descr="말풍선">
                <a:extLst>
                  <a:ext uri="{FF2B5EF4-FFF2-40B4-BE49-F238E27FC236}">
                    <a16:creationId xmlns:a16="http://schemas.microsoft.com/office/drawing/2014/main" id="{53305401-5BFB-44A2-BB56-482E05D9B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850230" y="2753723"/>
                <a:ext cx="1470133" cy="888903"/>
              </a:xfrm>
              <a:prstGeom prst="rect">
                <a:avLst/>
              </a:prstGeom>
            </p:spPr>
          </p:pic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F5F6D3D-62BA-4A72-BBE4-1EC58EE49684}"/>
                </a:ext>
              </a:extLst>
            </p:cNvPr>
            <p:cNvCxnSpPr/>
            <p:nvPr/>
          </p:nvCxnSpPr>
          <p:spPr>
            <a:xfrm>
              <a:off x="2872902" y="2514860"/>
              <a:ext cx="825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DBD7D90-CD1B-4517-B34E-3332D576036A}"/>
                </a:ext>
              </a:extLst>
            </p:cNvPr>
            <p:cNvCxnSpPr/>
            <p:nvPr/>
          </p:nvCxnSpPr>
          <p:spPr>
            <a:xfrm>
              <a:off x="2865858" y="2691180"/>
              <a:ext cx="825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F503F6C-A014-4A59-AC64-31FD4AD18B1B}"/>
                </a:ext>
              </a:extLst>
            </p:cNvPr>
            <p:cNvCxnSpPr/>
            <p:nvPr/>
          </p:nvCxnSpPr>
          <p:spPr>
            <a:xfrm>
              <a:off x="2943606" y="3649975"/>
              <a:ext cx="825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46043A3-F797-486E-BE40-F753F188F598}"/>
                </a:ext>
              </a:extLst>
            </p:cNvPr>
            <p:cNvCxnSpPr/>
            <p:nvPr/>
          </p:nvCxnSpPr>
          <p:spPr>
            <a:xfrm>
              <a:off x="1186147" y="3021789"/>
              <a:ext cx="825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6D7A8B5-658C-4CDD-BCAE-7AA95CF03C6B}"/>
                </a:ext>
              </a:extLst>
            </p:cNvPr>
            <p:cNvCxnSpPr/>
            <p:nvPr/>
          </p:nvCxnSpPr>
          <p:spPr>
            <a:xfrm>
              <a:off x="1186147" y="3160813"/>
              <a:ext cx="825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099FFF4-1544-4D84-83B9-2A0F16A37B9E}"/>
              </a:ext>
            </a:extLst>
          </p:cNvPr>
          <p:cNvCxnSpPr/>
          <p:nvPr/>
        </p:nvCxnSpPr>
        <p:spPr>
          <a:xfrm>
            <a:off x="1172700" y="4194160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D05C21-DBD3-4C70-A9F7-DD88AD93EC1C}"/>
              </a:ext>
            </a:extLst>
          </p:cNvPr>
          <p:cNvCxnSpPr/>
          <p:nvPr/>
        </p:nvCxnSpPr>
        <p:spPr>
          <a:xfrm>
            <a:off x="1183788" y="4373830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247A9B2-D7B8-4376-9B90-E419E722A57A}"/>
              </a:ext>
            </a:extLst>
          </p:cNvPr>
          <p:cNvCxnSpPr/>
          <p:nvPr/>
        </p:nvCxnSpPr>
        <p:spPr>
          <a:xfrm>
            <a:off x="1183788" y="4994581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C5B0A2-58D9-4FAC-BD1B-75603B589DD8}"/>
              </a:ext>
            </a:extLst>
          </p:cNvPr>
          <p:cNvCxnSpPr/>
          <p:nvPr/>
        </p:nvCxnSpPr>
        <p:spPr>
          <a:xfrm>
            <a:off x="1183788" y="5152328"/>
            <a:ext cx="825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45CFC9-54AB-4218-866D-88D8B077CF93}"/>
              </a:ext>
            </a:extLst>
          </p:cNvPr>
          <p:cNvSpPr/>
          <p:nvPr/>
        </p:nvSpPr>
        <p:spPr>
          <a:xfrm>
            <a:off x="992922" y="1449658"/>
            <a:ext cx="2993704" cy="4036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0CFAE7-C0EE-476F-AA68-C8F931C24A53}"/>
              </a:ext>
            </a:extLst>
          </p:cNvPr>
          <p:cNvSpPr/>
          <p:nvPr/>
        </p:nvSpPr>
        <p:spPr>
          <a:xfrm>
            <a:off x="1003609" y="5496348"/>
            <a:ext cx="2993704" cy="1002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5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6604CA12-AFF3-489F-B223-7D9D9A2CD294}"/>
              </a:ext>
            </a:extLst>
          </p:cNvPr>
          <p:cNvSpPr txBox="1">
            <a:spLocks/>
          </p:cNvSpPr>
          <p:nvPr/>
        </p:nvSpPr>
        <p:spPr>
          <a:xfrm>
            <a:off x="8921329" y="393335"/>
            <a:ext cx="2958671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5G(5pensource </a:t>
            </a:r>
            <a:r>
              <a:rPr lang="en-US" altLang="ko-KR" sz="2000" b="1" i="1" spc="-15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GroupTalk</a:t>
            </a:r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4C94B8-25E6-4E5A-A096-96CE6A3A0E8A}"/>
              </a:ext>
            </a:extLst>
          </p:cNvPr>
          <p:cNvCxnSpPr>
            <a:cxnSpLocks/>
          </p:cNvCxnSpPr>
          <p:nvPr/>
        </p:nvCxnSpPr>
        <p:spPr>
          <a:xfrm>
            <a:off x="360000" y="900000"/>
            <a:ext cx="11520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B05E2D-EB29-4028-952C-179A6874678D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C2B1C9F2-1B1B-4150-8DC3-56B4AA2F4B13}"/>
              </a:ext>
            </a:extLst>
          </p:cNvPr>
          <p:cNvSpPr txBox="1">
            <a:spLocks/>
          </p:cNvSpPr>
          <p:nvPr/>
        </p:nvSpPr>
        <p:spPr>
          <a:xfrm>
            <a:off x="10787605" y="6022241"/>
            <a:ext cx="109239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i="1" spc="-1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08</a:t>
            </a:r>
            <a:endParaRPr lang="en-US" sz="2000" b="1" spc="-1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69A4AA-C657-4900-83F6-03452D0B4774}"/>
              </a:ext>
            </a:extLst>
          </p:cNvPr>
          <p:cNvCxnSpPr>
            <a:cxnSpLocks/>
          </p:cNvCxnSpPr>
          <p:nvPr/>
        </p:nvCxnSpPr>
        <p:spPr>
          <a:xfrm>
            <a:off x="10833904" y="5961600"/>
            <a:ext cx="1022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D651E0-3A5C-47A6-95CD-5F0754699BE4}"/>
              </a:ext>
            </a:extLst>
          </p:cNvPr>
          <p:cNvGrpSpPr/>
          <p:nvPr/>
        </p:nvGrpSpPr>
        <p:grpSpPr>
          <a:xfrm>
            <a:off x="130506" y="1280295"/>
            <a:ext cx="4795283" cy="4795283"/>
            <a:chOff x="130506" y="1280295"/>
            <a:chExt cx="4795283" cy="4795283"/>
          </a:xfrm>
        </p:grpSpPr>
        <p:pic>
          <p:nvPicPr>
            <p:cNvPr id="28" name="그래픽 27" descr="태블릿">
              <a:extLst>
                <a:ext uri="{FF2B5EF4-FFF2-40B4-BE49-F238E27FC236}">
                  <a16:creationId xmlns:a16="http://schemas.microsoft.com/office/drawing/2014/main" id="{8E4D166F-C0FA-46E2-99C5-463EDCC2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506" y="1280295"/>
              <a:ext cx="4795283" cy="4795283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A33245-556A-445F-B275-78ABCA0AAE01}"/>
                </a:ext>
              </a:extLst>
            </p:cNvPr>
            <p:cNvGrpSpPr/>
            <p:nvPr/>
          </p:nvGrpSpPr>
          <p:grpSpPr>
            <a:xfrm>
              <a:off x="689341" y="2582415"/>
              <a:ext cx="3552917" cy="2302487"/>
              <a:chOff x="689341" y="2582415"/>
              <a:chExt cx="3552917" cy="230248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C06069C-28C5-4626-AB7B-D55AEEE1C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1" y="4240812"/>
                <a:ext cx="2762582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FC63E78-DC73-464B-8DB9-91EECBF5D398}"/>
                  </a:ext>
                </a:extLst>
              </p:cNvPr>
              <p:cNvGrpSpPr/>
              <p:nvPr/>
            </p:nvGrpSpPr>
            <p:grpSpPr>
              <a:xfrm>
                <a:off x="816946" y="4258044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2E8E8B4E-8641-4FFC-A265-09FCD15C5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6" name="그래픽 65" descr="사용자">
                  <a:extLst>
                    <a:ext uri="{FF2B5EF4-FFF2-40B4-BE49-F238E27FC236}">
                      <a16:creationId xmlns:a16="http://schemas.microsoft.com/office/drawing/2014/main" id="{1550676C-0510-4D6D-9A03-8FE43B7C31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51500A6-B1A6-476B-B64A-7E8E0B37E33B}"/>
                  </a:ext>
                </a:extLst>
              </p:cNvPr>
              <p:cNvGrpSpPr/>
              <p:nvPr/>
            </p:nvGrpSpPr>
            <p:grpSpPr>
              <a:xfrm>
                <a:off x="1273569" y="4274351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66409008-2604-44E5-8D8F-C047AED7C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그래픽 63" descr="사용자">
                  <a:extLst>
                    <a:ext uri="{FF2B5EF4-FFF2-40B4-BE49-F238E27FC236}">
                      <a16:creationId xmlns:a16="http://schemas.microsoft.com/office/drawing/2014/main" id="{2BF0E0ED-037A-44E1-B55E-0A5FE6C9C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FB592558-9E97-4CFA-8709-D95C48500998}"/>
                  </a:ext>
                </a:extLst>
              </p:cNvPr>
              <p:cNvGrpSpPr/>
              <p:nvPr/>
            </p:nvGrpSpPr>
            <p:grpSpPr>
              <a:xfrm>
                <a:off x="1716306" y="4264181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03C3E1C8-C0F6-4267-8A6D-26ACC15A0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그래픽 61" descr="사용자">
                  <a:extLst>
                    <a:ext uri="{FF2B5EF4-FFF2-40B4-BE49-F238E27FC236}">
                      <a16:creationId xmlns:a16="http://schemas.microsoft.com/office/drawing/2014/main" id="{9621FE76-E2AF-440C-8B30-34BC1BC5B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268B98A-BB75-44F2-A0B3-85F64FB1BAAD}"/>
                  </a:ext>
                </a:extLst>
              </p:cNvPr>
              <p:cNvGrpSpPr/>
              <p:nvPr/>
            </p:nvGrpSpPr>
            <p:grpSpPr>
              <a:xfrm>
                <a:off x="2143862" y="4258043"/>
                <a:ext cx="417941" cy="610551"/>
                <a:chOff x="870109" y="4653027"/>
                <a:chExt cx="417941" cy="610551"/>
              </a:xfrm>
            </p:grpSpPr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5B16D-DD2D-41CA-B6AD-7F62D2F5D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79191" y="4653027"/>
                  <a:ext cx="8859" cy="61055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0" name="그래픽 59" descr="사용자">
                  <a:extLst>
                    <a:ext uri="{FF2B5EF4-FFF2-40B4-BE49-F238E27FC236}">
                      <a16:creationId xmlns:a16="http://schemas.microsoft.com/office/drawing/2014/main" id="{59F2C010-4CF9-449B-9D18-053ACEF7CE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109" y="4698777"/>
                  <a:ext cx="384286" cy="384286"/>
                </a:xfrm>
                <a:prstGeom prst="rect">
                  <a:avLst/>
                </a:prstGeom>
              </p:spPr>
            </p:pic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D1CE886-7219-4354-8E34-FCFE9EBA8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2504" y="2582415"/>
                <a:ext cx="0" cy="221122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B48282F-1FF5-4D88-A778-159157CAC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503" y="3224821"/>
                <a:ext cx="805791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88C06D7-96B9-4F2F-85DA-29B488ED7871}"/>
                  </a:ext>
                </a:extLst>
              </p:cNvPr>
              <p:cNvGrpSpPr/>
              <p:nvPr/>
            </p:nvGrpSpPr>
            <p:grpSpPr>
              <a:xfrm>
                <a:off x="3509468" y="3345054"/>
                <a:ext cx="488374" cy="255180"/>
                <a:chOff x="3562631" y="3740037"/>
                <a:chExt cx="488374" cy="255180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E7ECB6EA-DAB8-4527-8FF9-1DD57A96EEF9}"/>
                    </a:ext>
                  </a:extLst>
                </p:cNvPr>
                <p:cNvGrpSpPr/>
                <p:nvPr/>
              </p:nvGrpSpPr>
              <p:grpSpPr>
                <a:xfrm>
                  <a:off x="3572521" y="3740037"/>
                  <a:ext cx="478484" cy="85060"/>
                  <a:chOff x="3572521" y="3740037"/>
                  <a:chExt cx="478484" cy="85060"/>
                </a:xfrm>
              </p:grpSpPr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D5F5525C-602C-49EE-8148-E8D4D89907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74003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D802A7CB-6267-463B-88C8-8908350F8C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82509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4C5EC360-EE0E-407B-817B-6BEF2703B1A5}"/>
                    </a:ext>
                  </a:extLst>
                </p:cNvPr>
                <p:cNvGrpSpPr/>
                <p:nvPr/>
              </p:nvGrpSpPr>
              <p:grpSpPr>
                <a:xfrm>
                  <a:off x="3562631" y="3910157"/>
                  <a:ext cx="478484" cy="85060"/>
                  <a:chOff x="3572521" y="3740037"/>
                  <a:chExt cx="478484" cy="85060"/>
                </a:xfrm>
              </p:grpSpPr>
              <p:cxnSp>
                <p:nvCxnSpPr>
                  <p:cNvPr id="55" name="직선 연결선 54">
                    <a:extLst>
                      <a:ext uri="{FF2B5EF4-FFF2-40B4-BE49-F238E27FC236}">
                        <a16:creationId xmlns:a16="http://schemas.microsoft.com/office/drawing/2014/main" id="{B3592D3C-E8D0-410E-87C0-7D3519738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74003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861DAF4D-324C-40C6-8330-A5E18206C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521" y="3825097"/>
                    <a:ext cx="47848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EC4CAB4-C683-4CC3-9094-19676EFAAEE7}"/>
                  </a:ext>
                </a:extLst>
              </p:cNvPr>
              <p:cNvGrpSpPr/>
              <p:nvPr/>
            </p:nvGrpSpPr>
            <p:grpSpPr>
              <a:xfrm>
                <a:off x="3522432" y="3677937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67EFD1F-F7F5-4859-839E-5E33E4E1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F8B66606-3BC8-49E9-8687-5B373385F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1545936-D724-42A5-BA67-89B196E2FEEA}"/>
                  </a:ext>
                </a:extLst>
              </p:cNvPr>
              <p:cNvGrpSpPr/>
              <p:nvPr/>
            </p:nvGrpSpPr>
            <p:grpSpPr>
              <a:xfrm>
                <a:off x="3600713" y="3848057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038B72-C5CD-4EEE-98F4-3CFF980D1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A625DFC9-9938-4BC8-A00F-3C4C573DE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6C896DB-46E1-4C6E-AC7F-FB5E64EE65F8}"/>
                  </a:ext>
                </a:extLst>
              </p:cNvPr>
              <p:cNvGrpSpPr/>
              <p:nvPr/>
            </p:nvGrpSpPr>
            <p:grpSpPr>
              <a:xfrm>
                <a:off x="3519358" y="4018177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E7154EFA-9C5F-44D5-BF21-3A4DEF9FA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D92B1F9A-F48D-4A02-93A0-056E6B273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6EADC7AF-291F-4746-AAC1-0A466458E1BD}"/>
                  </a:ext>
                </a:extLst>
              </p:cNvPr>
              <p:cNvGrpSpPr/>
              <p:nvPr/>
            </p:nvGrpSpPr>
            <p:grpSpPr>
              <a:xfrm>
                <a:off x="3615575" y="4189512"/>
                <a:ext cx="478484" cy="85060"/>
                <a:chOff x="3572521" y="3740037"/>
                <a:chExt cx="478484" cy="85060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8F7C1991-3BB4-43E8-950C-2849C907E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74003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94321DFB-D27C-4393-936E-96022402D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2521" y="3825097"/>
                  <a:ext cx="47848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873CB83-0830-4D4B-A16E-07086C1C5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1923" y="4453882"/>
                <a:ext cx="790335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그래픽 2" descr="체크리스트">
                <a:extLst>
                  <a:ext uri="{FF2B5EF4-FFF2-40B4-BE49-F238E27FC236}">
                    <a16:creationId xmlns:a16="http://schemas.microsoft.com/office/drawing/2014/main" id="{8689F886-7F27-487E-9877-553F6FDEF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55468" y="2669508"/>
                <a:ext cx="1349036" cy="1349036"/>
              </a:xfrm>
              <a:prstGeom prst="rect">
                <a:avLst/>
              </a:prstGeom>
            </p:spPr>
          </p:pic>
          <p:pic>
            <p:nvPicPr>
              <p:cNvPr id="69" name="그래픽 68" descr="체크리스트">
                <a:extLst>
                  <a:ext uri="{FF2B5EF4-FFF2-40B4-BE49-F238E27FC236}">
                    <a16:creationId xmlns:a16="http://schemas.microsoft.com/office/drawing/2014/main" id="{55C53489-A72B-4BEA-8DB1-24A7FDE83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79847" y="2633565"/>
                <a:ext cx="520215" cy="520215"/>
              </a:xfrm>
              <a:prstGeom prst="rect">
                <a:avLst/>
              </a:prstGeom>
            </p:spPr>
          </p:pic>
        </p:grpSp>
      </p:grpSp>
      <p:sp>
        <p:nvSpPr>
          <p:cNvPr id="68" name="Subtitle 2">
            <a:extLst>
              <a:ext uri="{FF2B5EF4-FFF2-40B4-BE49-F238E27FC236}">
                <a16:creationId xmlns:a16="http://schemas.microsoft.com/office/drawing/2014/main" id="{CBFDCFCA-113F-AE4D-A1AA-A1461192B5F8}"/>
              </a:ext>
            </a:extLst>
          </p:cNvPr>
          <p:cNvSpPr txBox="1">
            <a:spLocks/>
          </p:cNvSpPr>
          <p:nvPr/>
        </p:nvSpPr>
        <p:spPr>
          <a:xfrm>
            <a:off x="312001" y="393335"/>
            <a:ext cx="3809425" cy="442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BM HANNA Air OTF" charset="-127"/>
                <a:ea typeface="BM HANNA Air OTF" charset="-127"/>
                <a:cs typeface="BM HANNA Air OTF" charset="-12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PART.02	</a:t>
            </a:r>
            <a:r>
              <a:rPr lang="ko-KR" alt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 상황 및 수정 사항</a:t>
            </a:r>
            <a:endParaRPr lang="en-US" sz="20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A39F830-3FAD-DF44-9732-D5D9BDE0FD06}"/>
              </a:ext>
            </a:extLst>
          </p:cNvPr>
          <p:cNvGrpSpPr/>
          <p:nvPr/>
        </p:nvGrpSpPr>
        <p:grpSpPr>
          <a:xfrm>
            <a:off x="4551166" y="3043271"/>
            <a:ext cx="8033210" cy="1276830"/>
            <a:chOff x="359997" y="1217922"/>
            <a:chExt cx="6002378" cy="35242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D97E6F-928B-2441-98BB-5FFFE06814A2}"/>
                </a:ext>
              </a:extLst>
            </p:cNvPr>
            <p:cNvSpPr/>
            <p:nvPr/>
          </p:nvSpPr>
          <p:spPr>
            <a:xfrm>
              <a:off x="359997" y="1217922"/>
              <a:ext cx="5670413" cy="3524248"/>
            </a:xfrm>
            <a:prstGeom prst="rect">
              <a:avLst/>
            </a:prstGeom>
            <a:solidFill>
              <a:schemeClr val="tx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7AA4AB3-61A3-AE4E-9806-62EA263AC606}"/>
                </a:ext>
              </a:extLst>
            </p:cNvPr>
            <p:cNvSpPr txBox="1">
              <a:spLocks/>
            </p:cNvSpPr>
            <p:nvPr/>
          </p:nvSpPr>
          <p:spPr>
            <a:xfrm>
              <a:off x="380092" y="2009406"/>
              <a:ext cx="5982283" cy="19412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800" kern="1200">
                  <a:solidFill>
                    <a:schemeClr val="bg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BM HANNA Air OTF" charset="-127"/>
                  <a:ea typeface="BM HANNA Air OTF" charset="-127"/>
                  <a:cs typeface="BM HANNA Air OTF" charset="-127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·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수행내용</a:t>
              </a:r>
              <a:endPara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  <a:p>
              <a:pPr defTabSz="914377"/>
              <a:r>
                <a:rPr 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    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화면 공유 기능</a:t>
              </a:r>
              <a:endParaRPr 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8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407</Words>
  <Application>Microsoft Office PowerPoint</Application>
  <PresentationFormat>와이드스크린</PresentationFormat>
  <Paragraphs>96</Paragraphs>
  <Slides>15</Slides>
  <Notes>15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BM HANNA Air OTF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민재 구</dc:creator>
  <cp:lastModifiedBy> </cp:lastModifiedBy>
  <cp:revision>142</cp:revision>
  <dcterms:created xsi:type="dcterms:W3CDTF">2020-03-21T03:18:32Z</dcterms:created>
  <dcterms:modified xsi:type="dcterms:W3CDTF">2020-05-28T15:03:43Z</dcterms:modified>
</cp:coreProperties>
</file>