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  <p:sldMasterId id="2147483902" r:id="rId2"/>
    <p:sldMasterId id="2147483914" r:id="rId3"/>
  </p:sldMasterIdLst>
  <p:notesMasterIdLst>
    <p:notesMasterId r:id="rId16"/>
  </p:notes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5" r:id="rId12"/>
    <p:sldId id="271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" initials="c" lastIdx="1" clrIdx="0">
    <p:extLst>
      <p:ext uri="{19B8F6BF-5375-455C-9EA6-DF929625EA0E}">
        <p15:presenceInfo xmlns:p15="http://schemas.microsoft.com/office/powerpoint/2012/main" userId="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659" autoAdjust="0"/>
  </p:normalViewPr>
  <p:slideViewPr>
    <p:cSldViewPr snapToGrid="0">
      <p:cViewPr varScale="1">
        <p:scale>
          <a:sx n="62" d="100"/>
          <a:sy n="62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12C31-BA37-4808-852E-BA83CD827E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056A3A-EFC3-4F57-A06F-A1B36CE1372D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gm:t>
    </dgm:pt>
    <dgm:pt modelId="{2EFCA289-FD79-4A5D-BF49-883658296974}" type="par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810A3705-7034-4608-BDEF-A0DE66406503}" type="sib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2A098AEB-49BB-4AF7-982C-53A51D5D599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gm:t>
    </dgm:pt>
    <dgm:pt modelId="{4082EF83-3CB3-4B00-9DC7-754CA595ACF0}" type="par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3B2AC906-C83B-470E-99F2-5C62144E8AE1}" type="sib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1D081A12-C675-4C8C-8ACE-E9F531A42C1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7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수면패턴 파악</a:t>
          </a:r>
        </a:p>
      </dgm:t>
    </dgm:pt>
    <dgm:pt modelId="{9817438D-D5F5-4C20-82A8-296A0D7BBD1A}" type="par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F4FBF1C8-B38F-4673-BF9D-46EC9E450CC5}" type="sib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AF9FCAA8-09E5-47F5-BFE0-9739725C0B18}" type="pres">
      <dgm:prSet presAssocID="{7A912C31-BA37-4808-852E-BA83CD827EB8}" presName="Name0" presStyleCnt="0">
        <dgm:presLayoutVars>
          <dgm:dir/>
          <dgm:resizeHandles val="exact"/>
        </dgm:presLayoutVars>
      </dgm:prSet>
      <dgm:spPr/>
    </dgm:pt>
    <dgm:pt modelId="{770C8B03-C06B-4F90-AA2B-8AE674B21E69}" type="pres">
      <dgm:prSet presAssocID="{E6056A3A-EFC3-4F57-A06F-A1B36CE1372D}" presName="node" presStyleLbl="node1" presStyleIdx="0" presStyleCnt="3" custScaleX="216112" custLinFactNeighborX="1621" custLinFactNeighborY="857">
        <dgm:presLayoutVars>
          <dgm:bulletEnabled val="1"/>
        </dgm:presLayoutVars>
      </dgm:prSet>
      <dgm:spPr/>
    </dgm:pt>
    <dgm:pt modelId="{54386E64-06C3-4A6A-A6D2-308F0AE5DEA8}" type="pres">
      <dgm:prSet presAssocID="{810A3705-7034-4608-BDEF-A0DE66406503}" presName="sibTrans" presStyleLbl="sibTrans2D1" presStyleIdx="0" presStyleCnt="2"/>
      <dgm:spPr/>
    </dgm:pt>
    <dgm:pt modelId="{12900B57-5F85-4D37-8D4F-63C96090592A}" type="pres">
      <dgm:prSet presAssocID="{810A3705-7034-4608-BDEF-A0DE66406503}" presName="connectorText" presStyleLbl="sibTrans2D1" presStyleIdx="0" presStyleCnt="2"/>
      <dgm:spPr/>
    </dgm:pt>
    <dgm:pt modelId="{FE9621E4-2142-409A-9451-E4A4301F224B}" type="pres">
      <dgm:prSet presAssocID="{2A098AEB-49BB-4AF7-982C-53A51D5D599C}" presName="node" presStyleLbl="node1" presStyleIdx="1" presStyleCnt="3" custFlipHor="1" custScaleX="214456" custScaleY="99707" custLinFactNeighborY="1700">
        <dgm:presLayoutVars>
          <dgm:bulletEnabled val="1"/>
        </dgm:presLayoutVars>
      </dgm:prSet>
      <dgm:spPr/>
    </dgm:pt>
    <dgm:pt modelId="{F4D235A9-C34E-41C6-88B5-F0053DA65E5F}" type="pres">
      <dgm:prSet presAssocID="{3B2AC906-C83B-470E-99F2-5C62144E8AE1}" presName="sibTrans" presStyleLbl="sibTrans2D1" presStyleIdx="1" presStyleCnt="2"/>
      <dgm:spPr/>
    </dgm:pt>
    <dgm:pt modelId="{142AB2BE-02A6-4931-9B5B-B921A9F9C728}" type="pres">
      <dgm:prSet presAssocID="{3B2AC906-C83B-470E-99F2-5C62144E8AE1}" presName="connectorText" presStyleLbl="sibTrans2D1" presStyleIdx="1" presStyleCnt="2"/>
      <dgm:spPr/>
    </dgm:pt>
    <dgm:pt modelId="{2EA344BE-9AC7-47E1-9A30-764D7DFD9F92}" type="pres">
      <dgm:prSet presAssocID="{1D081A12-C675-4C8C-8ACE-E9F531A42C1C}" presName="node" presStyleLbl="node1" presStyleIdx="2" presStyleCnt="3" custFlipHor="1" custScaleX="214456" custLinFactNeighborY="1700">
        <dgm:presLayoutVars>
          <dgm:bulletEnabled val="1"/>
        </dgm:presLayoutVars>
      </dgm:prSet>
      <dgm:spPr/>
    </dgm:pt>
  </dgm:ptLst>
  <dgm:cxnLst>
    <dgm:cxn modelId="{065C9A00-2680-4741-B148-CE5DE538EDD2}" srcId="{7A912C31-BA37-4808-852E-BA83CD827EB8}" destId="{1D081A12-C675-4C8C-8ACE-E9F531A42C1C}" srcOrd="2" destOrd="0" parTransId="{9817438D-D5F5-4C20-82A8-296A0D7BBD1A}" sibTransId="{F4FBF1C8-B38F-4673-BF9D-46EC9E450CC5}"/>
    <dgm:cxn modelId="{680CE730-3232-4119-A464-4B1E301A453B}" type="presOf" srcId="{3B2AC906-C83B-470E-99F2-5C62144E8AE1}" destId="{F4D235A9-C34E-41C6-88B5-F0053DA65E5F}" srcOrd="0" destOrd="0" presId="urn:microsoft.com/office/officeart/2005/8/layout/process1"/>
    <dgm:cxn modelId="{F8B2B333-37E3-45B8-A040-4AE2CA8F5B9E}" type="presOf" srcId="{2A098AEB-49BB-4AF7-982C-53A51D5D599C}" destId="{FE9621E4-2142-409A-9451-E4A4301F224B}" srcOrd="0" destOrd="0" presId="urn:microsoft.com/office/officeart/2005/8/layout/process1"/>
    <dgm:cxn modelId="{F6D8686B-6E12-4B90-975B-EB5E3A86F8DA}" type="presOf" srcId="{3B2AC906-C83B-470E-99F2-5C62144E8AE1}" destId="{142AB2BE-02A6-4931-9B5B-B921A9F9C728}" srcOrd="1" destOrd="0" presId="urn:microsoft.com/office/officeart/2005/8/layout/process1"/>
    <dgm:cxn modelId="{26A2AE77-05C1-4032-8585-F7A443C10909}" type="presOf" srcId="{810A3705-7034-4608-BDEF-A0DE66406503}" destId="{12900B57-5F85-4D37-8D4F-63C96090592A}" srcOrd="1" destOrd="0" presId="urn:microsoft.com/office/officeart/2005/8/layout/process1"/>
    <dgm:cxn modelId="{8B1F8B59-7A13-4986-B20D-6D681106A343}" type="presOf" srcId="{810A3705-7034-4608-BDEF-A0DE66406503}" destId="{54386E64-06C3-4A6A-A6D2-308F0AE5DEA8}" srcOrd="0" destOrd="0" presId="urn:microsoft.com/office/officeart/2005/8/layout/process1"/>
    <dgm:cxn modelId="{A710BB79-6BC4-44B4-A167-5F03752753BA}" type="presOf" srcId="{7A912C31-BA37-4808-852E-BA83CD827EB8}" destId="{AF9FCAA8-09E5-47F5-BFE0-9739725C0B18}" srcOrd="0" destOrd="0" presId="urn:microsoft.com/office/officeart/2005/8/layout/process1"/>
    <dgm:cxn modelId="{E9C7047C-A776-4B05-86AE-FB948F193705}" srcId="{7A912C31-BA37-4808-852E-BA83CD827EB8}" destId="{2A098AEB-49BB-4AF7-982C-53A51D5D599C}" srcOrd="1" destOrd="0" parTransId="{4082EF83-3CB3-4B00-9DC7-754CA595ACF0}" sibTransId="{3B2AC906-C83B-470E-99F2-5C62144E8AE1}"/>
    <dgm:cxn modelId="{CB5F0BCB-4C57-4626-AF87-ADBB6EBAA459}" type="presOf" srcId="{E6056A3A-EFC3-4F57-A06F-A1B36CE1372D}" destId="{770C8B03-C06B-4F90-AA2B-8AE674B21E69}" srcOrd="0" destOrd="0" presId="urn:microsoft.com/office/officeart/2005/8/layout/process1"/>
    <dgm:cxn modelId="{171B9DCD-CAC0-47D9-A104-FB5713DACE1F}" type="presOf" srcId="{1D081A12-C675-4C8C-8ACE-E9F531A42C1C}" destId="{2EA344BE-9AC7-47E1-9A30-764D7DFD9F92}" srcOrd="0" destOrd="0" presId="urn:microsoft.com/office/officeart/2005/8/layout/process1"/>
    <dgm:cxn modelId="{5AB765D2-15D1-47C7-883C-E34801465D3A}" srcId="{7A912C31-BA37-4808-852E-BA83CD827EB8}" destId="{E6056A3A-EFC3-4F57-A06F-A1B36CE1372D}" srcOrd="0" destOrd="0" parTransId="{2EFCA289-FD79-4A5D-BF49-883658296974}" sibTransId="{810A3705-7034-4608-BDEF-A0DE66406503}"/>
    <dgm:cxn modelId="{5EE368C0-E7AB-4053-A8F2-FC97503E14DA}" type="presParOf" srcId="{AF9FCAA8-09E5-47F5-BFE0-9739725C0B18}" destId="{770C8B03-C06B-4F90-AA2B-8AE674B21E69}" srcOrd="0" destOrd="0" presId="urn:microsoft.com/office/officeart/2005/8/layout/process1"/>
    <dgm:cxn modelId="{0A96071B-1A61-4F76-8A0D-8CB8DA2941B7}" type="presParOf" srcId="{AF9FCAA8-09E5-47F5-BFE0-9739725C0B18}" destId="{54386E64-06C3-4A6A-A6D2-308F0AE5DEA8}" srcOrd="1" destOrd="0" presId="urn:microsoft.com/office/officeart/2005/8/layout/process1"/>
    <dgm:cxn modelId="{BA032C52-71D4-4BAD-BAED-3D3EC364D9B5}" type="presParOf" srcId="{54386E64-06C3-4A6A-A6D2-308F0AE5DEA8}" destId="{12900B57-5F85-4D37-8D4F-63C96090592A}" srcOrd="0" destOrd="0" presId="urn:microsoft.com/office/officeart/2005/8/layout/process1"/>
    <dgm:cxn modelId="{664E5D21-5D9C-4555-A1B9-EED474A2C73E}" type="presParOf" srcId="{AF9FCAA8-09E5-47F5-BFE0-9739725C0B18}" destId="{FE9621E4-2142-409A-9451-E4A4301F224B}" srcOrd="2" destOrd="0" presId="urn:microsoft.com/office/officeart/2005/8/layout/process1"/>
    <dgm:cxn modelId="{F51A1ED8-3D37-4661-B7A3-29AFCF7BBF0D}" type="presParOf" srcId="{AF9FCAA8-09E5-47F5-BFE0-9739725C0B18}" destId="{F4D235A9-C34E-41C6-88B5-F0053DA65E5F}" srcOrd="3" destOrd="0" presId="urn:microsoft.com/office/officeart/2005/8/layout/process1"/>
    <dgm:cxn modelId="{5C656519-799A-4301-8E0E-656515FA152E}" type="presParOf" srcId="{F4D235A9-C34E-41C6-88B5-F0053DA65E5F}" destId="{142AB2BE-02A6-4931-9B5B-B921A9F9C728}" srcOrd="0" destOrd="0" presId="urn:microsoft.com/office/officeart/2005/8/layout/process1"/>
    <dgm:cxn modelId="{2852B411-178B-4305-A9BC-07BED5E7B15A}" type="presParOf" srcId="{AF9FCAA8-09E5-47F5-BFE0-9739725C0B18}" destId="{2EA344BE-9AC7-47E1-9A30-764D7DFD9F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C8B03-C06B-4F90-AA2B-8AE674B21E69}">
      <dsp:nvSpPr>
        <dsp:cNvPr id="0" name=""/>
        <dsp:cNvSpPr/>
      </dsp:nvSpPr>
      <dsp:spPr>
        <a:xfrm>
          <a:off x="22303" y="2211958"/>
          <a:ext cx="2990216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sp:txBody>
      <dsp:txXfrm>
        <a:off x="51946" y="2241601"/>
        <a:ext cx="2930930" cy="952811"/>
      </dsp:txXfrm>
    </dsp:sp>
    <dsp:sp modelId="{54386E64-06C3-4A6A-A6D2-308F0AE5DEA8}">
      <dsp:nvSpPr>
        <dsp:cNvPr id="0" name=""/>
        <dsp:cNvSpPr/>
      </dsp:nvSpPr>
      <dsp:spPr>
        <a:xfrm rot="8325">
          <a:off x="3148640" y="2550735"/>
          <a:ext cx="288578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148640" y="2619259"/>
        <a:ext cx="202005" cy="205885"/>
      </dsp:txXfrm>
    </dsp:sp>
    <dsp:sp modelId="{FE9621E4-2142-409A-9451-E4A4301F224B}">
      <dsp:nvSpPr>
        <dsp:cNvPr id="0" name=""/>
        <dsp:cNvSpPr/>
      </dsp:nvSpPr>
      <dsp:spPr>
        <a:xfrm flipH="1">
          <a:off x="3557004" y="2221973"/>
          <a:ext cx="2967303" cy="100913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sp:txBody>
      <dsp:txXfrm>
        <a:off x="3586560" y="2251529"/>
        <a:ext cx="2908191" cy="950019"/>
      </dsp:txXfrm>
    </dsp:sp>
    <dsp:sp modelId="{F4D235A9-C34E-41C6-88B5-F0053DA65E5F}">
      <dsp:nvSpPr>
        <dsp:cNvPr id="0" name=""/>
        <dsp:cNvSpPr/>
      </dsp:nvSpPr>
      <dsp:spPr>
        <a:xfrm>
          <a:off x="6662672" y="2554967"/>
          <a:ext cx="293332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662672" y="2623596"/>
        <a:ext cx="205332" cy="205885"/>
      </dsp:txXfrm>
    </dsp:sp>
    <dsp:sp modelId="{2EA344BE-9AC7-47E1-9A30-764D7DFD9F92}">
      <dsp:nvSpPr>
        <dsp:cNvPr id="0" name=""/>
        <dsp:cNvSpPr/>
      </dsp:nvSpPr>
      <dsp:spPr>
        <a:xfrm flipH="1">
          <a:off x="7077764" y="2220490"/>
          <a:ext cx="2967303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수면패턴 파악</a:t>
          </a:r>
        </a:p>
      </dsp:txBody>
      <dsp:txXfrm>
        <a:off x="7107407" y="2250133"/>
        <a:ext cx="2908017" cy="952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FE6E-27C3-4718-A8B9-0DA5D59D98A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B91EC-10CF-47A3-B75A-A1E075803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4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좋은수면을</a:t>
            </a:r>
            <a:r>
              <a:rPr lang="ko-KR" altLang="en-US" dirty="0"/>
              <a:t> 위한 </a:t>
            </a:r>
            <a:r>
              <a:rPr lang="ko-KR" altLang="en-US" dirty="0" err="1"/>
              <a:t>스윗립의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다음은 핵심기술 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센서로 얻어온 데이터를 기반으로 각 수면단계를 판단하는 알고리즘을 다양한 논문에서 아이디어를 얻을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또한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케글과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같은 데이터플랫폼에서 얻어온 데이터들로 학습시킨 딥러닝 모델을 </a:t>
            </a: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텐서플로우라이트를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활용하여 안드로이드에서 활용할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본 모델은 수면에 영향을 미치는 요소들을 평가하는 모델이 될 것입니다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1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솔루션을 통해 병원을 가지 않더라도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수면장애를 어느정도 자각 및 개선할 수 있는 방법을 제시하는 것과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선택한 옵션에 따라 제공하는 스마트 알람을 통해 효율적인 수면을 제공하는 것이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원하는 기대효과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사람은 일생의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많은 시간을 잠을 자면서 지낸다고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수면은 몸의 피로를 회복시켜주고 생체리듬을 유지해 주기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양질의 수면시간 확보는 우리의 건강에 필수적인 요소라고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9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인간의 삶에서 중요한 역할을 하는 수면이지만</a:t>
            </a:r>
            <a:r>
              <a:rPr lang="en-US" altLang="ko-KR" dirty="0"/>
              <a:t>, </a:t>
            </a:r>
            <a:r>
              <a:rPr lang="ko-KR" altLang="en-US" dirty="0"/>
              <a:t>현대사회에서의 인간의 수면장애는 꾸준히 증가하고 있는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수면다원검사는 이러한 수면장애를 정확히 진단하기 위한 검사입니다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수면다원검사는 고비용</a:t>
            </a:r>
            <a:r>
              <a:rPr lang="en-US" altLang="ko-KR" dirty="0"/>
              <a:t>, </a:t>
            </a:r>
            <a:r>
              <a:rPr lang="ko-KR" altLang="en-US" dirty="0"/>
              <a:t>시공간의 제약</a:t>
            </a:r>
            <a:r>
              <a:rPr lang="en-US" altLang="ko-KR" dirty="0"/>
              <a:t>, </a:t>
            </a:r>
            <a:r>
              <a:rPr lang="ko-KR" altLang="en-US" dirty="0"/>
              <a:t>장기추적불가능 등의 단점을 가지고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기존의 수면장애진단 방법의 단점들을 인지하고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다음과 같은 인간수면주기의 특성과 모바일기기의 센싱 기술을 활용하여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생활속에서 수면장애를 자각 및 개선할 수 있는 솔루션을 제공하고자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9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저희는 앞서 보셨던 인간의 수면패턴에서 다음과 같은 </a:t>
            </a:r>
            <a:r>
              <a:rPr lang="en-US" altLang="ko-KR" dirty="0"/>
              <a:t>2</a:t>
            </a:r>
            <a:r>
              <a:rPr lang="ko-KR" altLang="en-US" dirty="0"/>
              <a:t>가지 특징을 주목하고자 합니다</a:t>
            </a:r>
            <a:r>
              <a:rPr lang="en-US" altLang="ko-KR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주기가 끝날 때 즉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rem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수면이 끝난 후 얕은 수면 단계에서는 뒤척임과 같은 신체의 상태변화가 두드러진다는 점과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신체의 상태변화가 있다는 것은 대뇌의 움직임이 활발하다는 뜻이므로 이 때 일어나야 개운하게 일어날 수 있다는 점입니다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저희는 이러한 수면패턴의 특성에 착안하여 각 개인의 수면패턴을 파악하고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그에 맞는 각종 서비스를 제공할 예정입니다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추적된 수면패턴을 기반으로 다음과 같은 서비스를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개인별 추적된 수면패턴을 기간별로 그래프형식으로 제공하며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수면시간</a:t>
            </a:r>
            <a:r>
              <a:rPr lang="en-US" altLang="ko-KR" dirty="0"/>
              <a:t>, </a:t>
            </a:r>
            <a:r>
              <a:rPr lang="ko-KR" altLang="en-US" dirty="0"/>
              <a:t>카페인</a:t>
            </a:r>
            <a:r>
              <a:rPr lang="en-US" altLang="ko-KR" dirty="0"/>
              <a:t>, </a:t>
            </a:r>
            <a:r>
              <a:rPr lang="ko-KR" altLang="en-US" dirty="0"/>
              <a:t>운동과 같은 요소들이 얼마나 수면에 영향을 미치는지도 학습된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사용하여 수치화해서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각 개인별 생활패턴과 수면 중 추적되는 수면패턴을 기반으로 한 스마트 알람도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더불어 좋은 수면을 위한 각종 정보도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시스템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계층적 구조를 이루고 있으며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얻어 온 데이터들을 적절히 가공하는 레이어 </a:t>
            </a:r>
            <a:r>
              <a:rPr lang="en-US" altLang="ko-KR" dirty="0"/>
              <a:t>1</a:t>
            </a:r>
            <a:r>
              <a:rPr lang="ko-KR" altLang="en-US" dirty="0"/>
              <a:t>과 그 값들을 이용하여 개인의 수면패턴을 분석하는 레이어</a:t>
            </a:r>
            <a:r>
              <a:rPr lang="en-US" altLang="ko-KR" dirty="0"/>
              <a:t>2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인터페이스입니다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유저에게 최대한 직관적으로 다가가기 위하여</a:t>
            </a:r>
            <a:r>
              <a:rPr lang="en-US" altLang="ko-KR" dirty="0"/>
              <a:t>, </a:t>
            </a:r>
            <a:r>
              <a:rPr lang="ko-KR" altLang="en-US" dirty="0"/>
              <a:t>별도의 홈 화면 없이 사용자가 가장 많이 사용하게 될 </a:t>
            </a:r>
            <a:r>
              <a:rPr lang="ko-KR" altLang="en-US" dirty="0" err="1"/>
              <a:t>알람탭을</a:t>
            </a:r>
            <a:r>
              <a:rPr lang="ko-KR" altLang="en-US" dirty="0"/>
              <a:t> 메인으로 설정한 것이 특징입니다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6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37A4C-F3AD-4F8E-88A9-FB90ACE5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BD9CC-552D-494A-8BCA-C886418E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FE0C-8105-44B0-9E02-0D246C7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8BFFA-6186-4C7E-81D4-38700F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C4B5-360F-473F-8980-6C740364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6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E737-FC8D-4B9D-933D-30B42DF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7EF68-9A92-4B93-B955-81192888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EF95B-4FCA-497E-88D2-9A70313B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FFE9A-3713-4668-910F-F70B4949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A23A-14FB-4FB9-9E71-54344E97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0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1891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7AEF-56C5-4767-975B-2A729E79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5DD3B-CD12-4250-B032-F51852AF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AC3E5-BE5C-4496-833D-1580EE0A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F31B-10DF-4EE8-A598-3D58A4AB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0D83-E946-431C-A3C3-0C48227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53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3775-6970-46AF-B6F7-A6F31E4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BA1E-E54D-4384-97D1-25862A5FE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6F31-8016-4B48-8219-EF7566C3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AF4E2-7BC6-4EC2-9B92-112663B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E8C72-12FA-45CB-816F-1016EDA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BA29C-3925-4DDF-B8CA-0908AD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81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5FEE-0A77-4EDB-B1E4-8D8F490E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D543F-F052-4CCD-93C6-A23FF876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815D9-7886-4C04-9AC0-3F0F4403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8858A7-5119-41D1-B1C4-3A00ABBAF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071AD-CD59-4EFF-8A94-EAF2AD3B7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30622-101D-42A1-A1A4-D00B4C6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C6154-35BD-470B-80AF-21302D4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09D42-3499-4CA6-A171-4198FF6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8B09-AA8E-492A-BB03-932A13E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35E690-E58C-4C09-80B6-FF2D0EFC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91CF2-CF99-4A2F-9C89-1C80449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1F8E2-64D2-4C64-85FB-141725E2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6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4D346-5FAB-46EB-B9A3-62BEB183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87659-153B-44C2-A0CE-5BCA529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AA968-11DB-4907-9EDE-B6E06C9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19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E87-463C-4AA5-A6F0-90EA3BAE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30041-DA5D-4A87-A83B-245339FD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02F0D-4AEF-406A-BB46-51978548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AB8C0-B590-4BC6-BBD7-B3D823BA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EE7F9-0007-4321-AF71-FE0B8490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16CC-D49B-4CDB-A61F-768349E3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2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79D5-F5FB-47AF-9281-B427C2C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58CE8-D0F1-4810-8570-B92CD83A6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39D60-B656-48F8-AD03-D7E2D8E2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6EC72-9030-442D-AFA1-C8E5DA34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6D74F-B001-493E-95C9-43DC3322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A373F-7EED-4B72-A8B2-512CEFE7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4BFA6-9B1B-41A6-8F97-6B3D90B6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58CCF-D910-4F9F-99AA-360A5F45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8A4C1-D1EE-4091-98A2-1193285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3B6A8-42D0-4CC8-9188-A77C04A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DEA8-F801-4141-8555-8EEEAAA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32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07B40-D92D-40CF-A52E-790F2235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DDE4-CC95-42FA-890A-6309BED3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83F5-EF31-4AFD-9728-B27059D4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5562-E429-4E05-AE0A-1963397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1D4F8-4290-48F0-878A-DB74710A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37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8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9" r:id="rId4"/>
    <p:sldLayoutId id="2147483900" r:id="rId5"/>
    <p:sldLayoutId id="2147483901" r:id="rId6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00B79-2047-4D85-ADD1-79F74A5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AA610-6841-45E6-90F8-4B21FD8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F7568-7B66-46CB-80A5-6C2AD75D5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83F7B-20BA-461B-80FA-C0CC511F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E7114-48A3-457B-A01B-AD55BF33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3"/>
          <p:cNvSpPr>
            <a:spLocks/>
          </p:cNvSpPr>
          <p:nvPr/>
        </p:nvSpPr>
        <p:spPr bwMode="auto">
          <a:xfrm>
            <a:off x="9356720" y="2791382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 rot="356387">
            <a:off x="2887663" y="454623"/>
            <a:ext cx="6489700" cy="4433888"/>
            <a:chOff x="1674" y="-1397"/>
            <a:chExt cx="4088" cy="2793"/>
          </a:xfr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74" y="-1397"/>
              <a:ext cx="4088" cy="2793"/>
            </a:xfrm>
            <a:custGeom>
              <a:avLst/>
              <a:gdLst>
                <a:gd name="T0" fmla="*/ 1230 w 12265"/>
                <a:gd name="T1" fmla="*/ 7950 h 8379"/>
                <a:gd name="T2" fmla="*/ 1354 w 12265"/>
                <a:gd name="T3" fmla="*/ 7938 h 8379"/>
                <a:gd name="T4" fmla="*/ 3688 w 12265"/>
                <a:gd name="T5" fmla="*/ 8228 h 8379"/>
                <a:gd name="T6" fmla="*/ 4603 w 12265"/>
                <a:gd name="T7" fmla="*/ 8321 h 8379"/>
                <a:gd name="T8" fmla="*/ 5827 w 12265"/>
                <a:gd name="T9" fmla="*/ 8379 h 8379"/>
                <a:gd name="T10" fmla="*/ 7051 w 12265"/>
                <a:gd name="T11" fmla="*/ 8359 h 8379"/>
                <a:gd name="T12" fmla="*/ 8272 w 12265"/>
                <a:gd name="T13" fmla="*/ 8265 h 8379"/>
                <a:gd name="T14" fmla="*/ 10953 w 12265"/>
                <a:gd name="T15" fmla="*/ 7931 h 8379"/>
                <a:gd name="T16" fmla="*/ 11715 w 12265"/>
                <a:gd name="T17" fmla="*/ 8102 h 8379"/>
                <a:gd name="T18" fmla="*/ 11845 w 12265"/>
                <a:gd name="T19" fmla="*/ 8105 h 8379"/>
                <a:gd name="T20" fmla="*/ 11964 w 12265"/>
                <a:gd name="T21" fmla="*/ 8075 h 8379"/>
                <a:gd name="T22" fmla="*/ 12071 w 12265"/>
                <a:gd name="T23" fmla="*/ 8015 h 8379"/>
                <a:gd name="T24" fmla="*/ 12157 w 12265"/>
                <a:gd name="T25" fmla="*/ 7931 h 8379"/>
                <a:gd name="T26" fmla="*/ 12222 w 12265"/>
                <a:gd name="T27" fmla="*/ 7829 h 8379"/>
                <a:gd name="T28" fmla="*/ 12258 w 12265"/>
                <a:gd name="T29" fmla="*/ 7712 h 8379"/>
                <a:gd name="T30" fmla="*/ 12263 w 12265"/>
                <a:gd name="T31" fmla="*/ 7587 h 8379"/>
                <a:gd name="T32" fmla="*/ 12242 w 12265"/>
                <a:gd name="T33" fmla="*/ 7489 h 8379"/>
                <a:gd name="T34" fmla="*/ 12022 w 12265"/>
                <a:gd name="T35" fmla="*/ 6777 h 8379"/>
                <a:gd name="T36" fmla="*/ 12011 w 12265"/>
                <a:gd name="T37" fmla="*/ 6669 h 8379"/>
                <a:gd name="T38" fmla="*/ 12011 w 12265"/>
                <a:gd name="T39" fmla="*/ 1672 h 8379"/>
                <a:gd name="T40" fmla="*/ 12032 w 12265"/>
                <a:gd name="T41" fmla="*/ 1567 h 8379"/>
                <a:gd name="T42" fmla="*/ 12252 w 12265"/>
                <a:gd name="T43" fmla="*/ 857 h 8379"/>
                <a:gd name="T44" fmla="*/ 12265 w 12265"/>
                <a:gd name="T45" fmla="*/ 728 h 8379"/>
                <a:gd name="T46" fmla="*/ 12244 w 12265"/>
                <a:gd name="T47" fmla="*/ 606 h 8379"/>
                <a:gd name="T48" fmla="*/ 12193 w 12265"/>
                <a:gd name="T49" fmla="*/ 495 h 8379"/>
                <a:gd name="T50" fmla="*/ 12117 w 12265"/>
                <a:gd name="T51" fmla="*/ 403 h 8379"/>
                <a:gd name="T52" fmla="*/ 12021 w 12265"/>
                <a:gd name="T53" fmla="*/ 331 h 8379"/>
                <a:gd name="T54" fmla="*/ 11907 w 12265"/>
                <a:gd name="T55" fmla="*/ 285 h 8379"/>
                <a:gd name="T56" fmla="*/ 11782 w 12265"/>
                <a:gd name="T57" fmla="*/ 269 h 8379"/>
                <a:gd name="T58" fmla="*/ 11682 w 12265"/>
                <a:gd name="T59" fmla="*/ 282 h 8379"/>
                <a:gd name="T60" fmla="*/ 10953 w 12265"/>
                <a:gd name="T61" fmla="*/ 446 h 8379"/>
                <a:gd name="T62" fmla="*/ 8272 w 12265"/>
                <a:gd name="T63" fmla="*/ 113 h 8379"/>
                <a:gd name="T64" fmla="*/ 7051 w 12265"/>
                <a:gd name="T65" fmla="*/ 18 h 8379"/>
                <a:gd name="T66" fmla="*/ 5827 w 12265"/>
                <a:gd name="T67" fmla="*/ 0 h 8379"/>
                <a:gd name="T68" fmla="*/ 4603 w 12265"/>
                <a:gd name="T69" fmla="*/ 57 h 8379"/>
                <a:gd name="T70" fmla="*/ 3688 w 12265"/>
                <a:gd name="T71" fmla="*/ 149 h 8379"/>
                <a:gd name="T72" fmla="*/ 1312 w 12265"/>
                <a:gd name="T73" fmla="*/ 446 h 8379"/>
                <a:gd name="T74" fmla="*/ 550 w 12265"/>
                <a:gd name="T75" fmla="*/ 275 h 8379"/>
                <a:gd name="T76" fmla="*/ 421 w 12265"/>
                <a:gd name="T77" fmla="*/ 273 h 8379"/>
                <a:gd name="T78" fmla="*/ 300 w 12265"/>
                <a:gd name="T79" fmla="*/ 303 h 8379"/>
                <a:gd name="T80" fmla="*/ 194 w 12265"/>
                <a:gd name="T81" fmla="*/ 363 h 8379"/>
                <a:gd name="T82" fmla="*/ 107 w 12265"/>
                <a:gd name="T83" fmla="*/ 446 h 8379"/>
                <a:gd name="T84" fmla="*/ 43 w 12265"/>
                <a:gd name="T85" fmla="*/ 548 h 8379"/>
                <a:gd name="T86" fmla="*/ 7 w 12265"/>
                <a:gd name="T87" fmla="*/ 665 h 8379"/>
                <a:gd name="T88" fmla="*/ 1 w 12265"/>
                <a:gd name="T89" fmla="*/ 792 h 8379"/>
                <a:gd name="T90" fmla="*/ 22 w 12265"/>
                <a:gd name="T91" fmla="*/ 890 h 8379"/>
                <a:gd name="T92" fmla="*/ 243 w 12265"/>
                <a:gd name="T93" fmla="*/ 1600 h 8379"/>
                <a:gd name="T94" fmla="*/ 255 w 12265"/>
                <a:gd name="T95" fmla="*/ 1708 h 8379"/>
                <a:gd name="T96" fmla="*/ 253 w 12265"/>
                <a:gd name="T97" fmla="*/ 6707 h 8379"/>
                <a:gd name="T98" fmla="*/ 233 w 12265"/>
                <a:gd name="T99" fmla="*/ 6812 h 8379"/>
                <a:gd name="T100" fmla="*/ 13 w 12265"/>
                <a:gd name="T101" fmla="*/ 7521 h 8379"/>
                <a:gd name="T102" fmla="*/ 0 w 12265"/>
                <a:gd name="T103" fmla="*/ 7650 h 8379"/>
                <a:gd name="T104" fmla="*/ 22 w 12265"/>
                <a:gd name="T105" fmla="*/ 7773 h 8379"/>
                <a:gd name="T106" fmla="*/ 72 w 12265"/>
                <a:gd name="T107" fmla="*/ 7882 h 8379"/>
                <a:gd name="T108" fmla="*/ 148 w 12265"/>
                <a:gd name="T109" fmla="*/ 7976 h 8379"/>
                <a:gd name="T110" fmla="*/ 245 w 12265"/>
                <a:gd name="T111" fmla="*/ 8048 h 8379"/>
                <a:gd name="T112" fmla="*/ 359 w 12265"/>
                <a:gd name="T113" fmla="*/ 8094 h 8379"/>
                <a:gd name="T114" fmla="*/ 484 w 12265"/>
                <a:gd name="T115" fmla="*/ 8108 h 8379"/>
                <a:gd name="T116" fmla="*/ 583 w 12265"/>
                <a:gd name="T117" fmla="*/ 8097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5" h="8379">
                  <a:moveTo>
                    <a:pt x="583" y="8097"/>
                  </a:move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3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15" y="8102"/>
                  </a:lnTo>
                  <a:lnTo>
                    <a:pt x="11782" y="8108"/>
                  </a:lnTo>
                  <a:lnTo>
                    <a:pt x="11845" y="8105"/>
                  </a:lnTo>
                  <a:lnTo>
                    <a:pt x="11907" y="8094"/>
                  </a:lnTo>
                  <a:lnTo>
                    <a:pt x="11964" y="8075"/>
                  </a:lnTo>
                  <a:lnTo>
                    <a:pt x="12021" y="8048"/>
                  </a:lnTo>
                  <a:lnTo>
                    <a:pt x="12071" y="8015"/>
                  </a:lnTo>
                  <a:lnTo>
                    <a:pt x="12117" y="7976"/>
                  </a:lnTo>
                  <a:lnTo>
                    <a:pt x="12157" y="7931"/>
                  </a:lnTo>
                  <a:lnTo>
                    <a:pt x="12193" y="7882"/>
                  </a:lnTo>
                  <a:lnTo>
                    <a:pt x="12222" y="7829"/>
                  </a:lnTo>
                  <a:lnTo>
                    <a:pt x="12244" y="7773"/>
                  </a:lnTo>
                  <a:lnTo>
                    <a:pt x="12258" y="7712"/>
                  </a:lnTo>
                  <a:lnTo>
                    <a:pt x="12265" y="7650"/>
                  </a:lnTo>
                  <a:lnTo>
                    <a:pt x="12263" y="7587"/>
                  </a:lnTo>
                  <a:lnTo>
                    <a:pt x="12252" y="7521"/>
                  </a:lnTo>
                  <a:lnTo>
                    <a:pt x="12242" y="7489"/>
                  </a:lnTo>
                  <a:lnTo>
                    <a:pt x="12032" y="6812"/>
                  </a:lnTo>
                  <a:lnTo>
                    <a:pt x="12022" y="6777"/>
                  </a:lnTo>
                  <a:lnTo>
                    <a:pt x="12011" y="6705"/>
                  </a:lnTo>
                  <a:lnTo>
                    <a:pt x="12011" y="6669"/>
                  </a:lnTo>
                  <a:lnTo>
                    <a:pt x="12011" y="1708"/>
                  </a:lnTo>
                  <a:lnTo>
                    <a:pt x="12011" y="1672"/>
                  </a:lnTo>
                  <a:lnTo>
                    <a:pt x="12022" y="1601"/>
                  </a:lnTo>
                  <a:lnTo>
                    <a:pt x="12032" y="1567"/>
                  </a:lnTo>
                  <a:lnTo>
                    <a:pt x="12242" y="890"/>
                  </a:lnTo>
                  <a:lnTo>
                    <a:pt x="12252" y="857"/>
                  </a:lnTo>
                  <a:lnTo>
                    <a:pt x="12263" y="792"/>
                  </a:lnTo>
                  <a:lnTo>
                    <a:pt x="12265" y="728"/>
                  </a:lnTo>
                  <a:lnTo>
                    <a:pt x="12258" y="665"/>
                  </a:lnTo>
                  <a:lnTo>
                    <a:pt x="12244" y="606"/>
                  </a:lnTo>
                  <a:lnTo>
                    <a:pt x="12222" y="548"/>
                  </a:lnTo>
                  <a:lnTo>
                    <a:pt x="12193" y="495"/>
                  </a:lnTo>
                  <a:lnTo>
                    <a:pt x="12157" y="446"/>
                  </a:lnTo>
                  <a:lnTo>
                    <a:pt x="12117" y="403"/>
                  </a:lnTo>
                  <a:lnTo>
                    <a:pt x="12071" y="363"/>
                  </a:lnTo>
                  <a:lnTo>
                    <a:pt x="12021" y="331"/>
                  </a:lnTo>
                  <a:lnTo>
                    <a:pt x="11964" y="303"/>
                  </a:lnTo>
                  <a:lnTo>
                    <a:pt x="11907" y="285"/>
                  </a:lnTo>
                  <a:lnTo>
                    <a:pt x="11845" y="273"/>
                  </a:lnTo>
                  <a:lnTo>
                    <a:pt x="11782" y="269"/>
                  </a:lnTo>
                  <a:lnTo>
                    <a:pt x="11715" y="275"/>
                  </a:lnTo>
                  <a:lnTo>
                    <a:pt x="11682" y="282"/>
                  </a:lnTo>
                  <a:lnTo>
                    <a:pt x="10953" y="446"/>
                  </a:lnTo>
                  <a:lnTo>
                    <a:pt x="10953" y="446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1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5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674" y="-1397"/>
              <a:ext cx="4082" cy="2793"/>
            </a:xfrm>
            <a:custGeom>
              <a:avLst/>
              <a:gdLst>
                <a:gd name="T0" fmla="*/ 12022 w 12247"/>
                <a:gd name="T1" fmla="*/ 6777 h 8379"/>
                <a:gd name="T2" fmla="*/ 12011 w 12247"/>
                <a:gd name="T3" fmla="*/ 3704 h 8379"/>
                <a:gd name="T4" fmla="*/ 11810 w 12247"/>
                <a:gd name="T5" fmla="*/ 3851 h 8379"/>
                <a:gd name="T6" fmla="*/ 11645 w 12247"/>
                <a:gd name="T7" fmla="*/ 4165 h 8379"/>
                <a:gd name="T8" fmla="*/ 11534 w 12247"/>
                <a:gd name="T9" fmla="*/ 4667 h 8379"/>
                <a:gd name="T10" fmla="*/ 11460 w 12247"/>
                <a:gd name="T11" fmla="*/ 6232 h 8379"/>
                <a:gd name="T12" fmla="*/ 11384 w 12247"/>
                <a:gd name="T13" fmla="*/ 7135 h 8379"/>
                <a:gd name="T14" fmla="*/ 11286 w 12247"/>
                <a:gd name="T15" fmla="*/ 7365 h 8379"/>
                <a:gd name="T16" fmla="*/ 11122 w 12247"/>
                <a:gd name="T17" fmla="*/ 7423 h 8379"/>
                <a:gd name="T18" fmla="*/ 10966 w 12247"/>
                <a:gd name="T19" fmla="*/ 7348 h 8379"/>
                <a:gd name="T20" fmla="*/ 10511 w 12247"/>
                <a:gd name="T21" fmla="*/ 7225 h 8379"/>
                <a:gd name="T22" fmla="*/ 9035 w 12247"/>
                <a:gd name="T23" fmla="*/ 7093 h 8379"/>
                <a:gd name="T24" fmla="*/ 5729 w 12247"/>
                <a:gd name="T25" fmla="*/ 7012 h 8379"/>
                <a:gd name="T26" fmla="*/ 3368 w 12247"/>
                <a:gd name="T27" fmla="*/ 6932 h 8379"/>
                <a:gd name="T28" fmla="*/ 2373 w 12247"/>
                <a:gd name="T29" fmla="*/ 6813 h 8379"/>
                <a:gd name="T30" fmla="*/ 2094 w 12247"/>
                <a:gd name="T31" fmla="*/ 6711 h 8379"/>
                <a:gd name="T32" fmla="*/ 1917 w 12247"/>
                <a:gd name="T33" fmla="*/ 6520 h 8379"/>
                <a:gd name="T34" fmla="*/ 1688 w 12247"/>
                <a:gd name="T35" fmla="*/ 6113 h 8379"/>
                <a:gd name="T36" fmla="*/ 1470 w 12247"/>
                <a:gd name="T37" fmla="*/ 5555 h 8379"/>
                <a:gd name="T38" fmla="*/ 1290 w 12247"/>
                <a:gd name="T39" fmla="*/ 4886 h 8379"/>
                <a:gd name="T40" fmla="*/ 1174 w 12247"/>
                <a:gd name="T41" fmla="*/ 4152 h 8379"/>
                <a:gd name="T42" fmla="*/ 1151 w 12247"/>
                <a:gd name="T43" fmla="*/ 3394 h 8379"/>
                <a:gd name="T44" fmla="*/ 1247 w 12247"/>
                <a:gd name="T45" fmla="*/ 2655 h 8379"/>
                <a:gd name="T46" fmla="*/ 1492 w 12247"/>
                <a:gd name="T47" fmla="*/ 1979 h 8379"/>
                <a:gd name="T48" fmla="*/ 1869 w 12247"/>
                <a:gd name="T49" fmla="*/ 1450 h 8379"/>
                <a:gd name="T50" fmla="*/ 2146 w 12247"/>
                <a:gd name="T51" fmla="*/ 1211 h 8379"/>
                <a:gd name="T52" fmla="*/ 2474 w 12247"/>
                <a:gd name="T53" fmla="*/ 1012 h 8379"/>
                <a:gd name="T54" fmla="*/ 2860 w 12247"/>
                <a:gd name="T55" fmla="*/ 861 h 8379"/>
                <a:gd name="T56" fmla="*/ 3229 w 12247"/>
                <a:gd name="T57" fmla="*/ 774 h 8379"/>
                <a:gd name="T58" fmla="*/ 4767 w 12247"/>
                <a:gd name="T59" fmla="*/ 551 h 8379"/>
                <a:gd name="T60" fmla="*/ 6491 w 12247"/>
                <a:gd name="T61" fmla="*/ 388 h 8379"/>
                <a:gd name="T62" fmla="*/ 8923 w 12247"/>
                <a:gd name="T63" fmla="*/ 292 h 8379"/>
                <a:gd name="T64" fmla="*/ 8577 w 12247"/>
                <a:gd name="T65" fmla="*/ 149 h 8379"/>
                <a:gd name="T66" fmla="*/ 7051 w 12247"/>
                <a:gd name="T67" fmla="*/ 18 h 8379"/>
                <a:gd name="T68" fmla="*/ 5215 w 12247"/>
                <a:gd name="T69" fmla="*/ 18 h 8379"/>
                <a:gd name="T70" fmla="*/ 3688 w 12247"/>
                <a:gd name="T71" fmla="*/ 149 h 8379"/>
                <a:gd name="T72" fmla="*/ 583 w 12247"/>
                <a:gd name="T73" fmla="*/ 282 h 8379"/>
                <a:gd name="T74" fmla="*/ 421 w 12247"/>
                <a:gd name="T75" fmla="*/ 273 h 8379"/>
                <a:gd name="T76" fmla="*/ 245 w 12247"/>
                <a:gd name="T77" fmla="*/ 331 h 8379"/>
                <a:gd name="T78" fmla="*/ 107 w 12247"/>
                <a:gd name="T79" fmla="*/ 446 h 8379"/>
                <a:gd name="T80" fmla="*/ 22 w 12247"/>
                <a:gd name="T81" fmla="*/ 606 h 8379"/>
                <a:gd name="T82" fmla="*/ 1 w 12247"/>
                <a:gd name="T83" fmla="*/ 792 h 8379"/>
                <a:gd name="T84" fmla="*/ 233 w 12247"/>
                <a:gd name="T85" fmla="*/ 1565 h 8379"/>
                <a:gd name="T86" fmla="*/ 255 w 12247"/>
                <a:gd name="T87" fmla="*/ 1708 h 8379"/>
                <a:gd name="T88" fmla="*/ 243 w 12247"/>
                <a:gd name="T89" fmla="*/ 6777 h 8379"/>
                <a:gd name="T90" fmla="*/ 13 w 12247"/>
                <a:gd name="T91" fmla="*/ 7521 h 8379"/>
                <a:gd name="T92" fmla="*/ 7 w 12247"/>
                <a:gd name="T93" fmla="*/ 7712 h 8379"/>
                <a:gd name="T94" fmla="*/ 72 w 12247"/>
                <a:gd name="T95" fmla="*/ 7882 h 8379"/>
                <a:gd name="T96" fmla="*/ 194 w 12247"/>
                <a:gd name="T97" fmla="*/ 8015 h 8379"/>
                <a:gd name="T98" fmla="*/ 359 w 12247"/>
                <a:gd name="T99" fmla="*/ 8094 h 8379"/>
                <a:gd name="T100" fmla="*/ 550 w 12247"/>
                <a:gd name="T101" fmla="*/ 8102 h 8379"/>
                <a:gd name="T102" fmla="*/ 1270 w 12247"/>
                <a:gd name="T103" fmla="*/ 7943 h 8379"/>
                <a:gd name="T104" fmla="*/ 3688 w 12247"/>
                <a:gd name="T105" fmla="*/ 8228 h 8379"/>
                <a:gd name="T106" fmla="*/ 5215 w 12247"/>
                <a:gd name="T107" fmla="*/ 8359 h 8379"/>
                <a:gd name="T108" fmla="*/ 7051 w 12247"/>
                <a:gd name="T109" fmla="*/ 8359 h 8379"/>
                <a:gd name="T110" fmla="*/ 8577 w 12247"/>
                <a:gd name="T111" fmla="*/ 8228 h 8379"/>
                <a:gd name="T112" fmla="*/ 11721 w 12247"/>
                <a:gd name="T113" fmla="*/ 8104 h 8379"/>
                <a:gd name="T114" fmla="*/ 12245 w 12247"/>
                <a:gd name="T115" fmla="*/ 7496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7" h="8379">
                  <a:moveTo>
                    <a:pt x="12242" y="7489"/>
                  </a:moveTo>
                  <a:lnTo>
                    <a:pt x="12032" y="6812"/>
                  </a:lnTo>
                  <a:lnTo>
                    <a:pt x="12022" y="6777"/>
                  </a:lnTo>
                  <a:lnTo>
                    <a:pt x="12012" y="6705"/>
                  </a:lnTo>
                  <a:lnTo>
                    <a:pt x="12011" y="6669"/>
                  </a:lnTo>
                  <a:lnTo>
                    <a:pt x="12011" y="3704"/>
                  </a:lnTo>
                  <a:lnTo>
                    <a:pt x="11964" y="3723"/>
                  </a:lnTo>
                  <a:lnTo>
                    <a:pt x="11882" y="3779"/>
                  </a:lnTo>
                  <a:lnTo>
                    <a:pt x="11810" y="3851"/>
                  </a:lnTo>
                  <a:lnTo>
                    <a:pt x="11747" y="3942"/>
                  </a:lnTo>
                  <a:lnTo>
                    <a:pt x="11692" y="4047"/>
                  </a:lnTo>
                  <a:lnTo>
                    <a:pt x="11645" y="4165"/>
                  </a:lnTo>
                  <a:lnTo>
                    <a:pt x="11606" y="4296"/>
                  </a:lnTo>
                  <a:lnTo>
                    <a:pt x="11573" y="4438"/>
                  </a:lnTo>
                  <a:lnTo>
                    <a:pt x="11534" y="4667"/>
                  </a:lnTo>
                  <a:lnTo>
                    <a:pt x="11499" y="5000"/>
                  </a:lnTo>
                  <a:lnTo>
                    <a:pt x="11473" y="5529"/>
                  </a:lnTo>
                  <a:lnTo>
                    <a:pt x="11460" y="6232"/>
                  </a:lnTo>
                  <a:lnTo>
                    <a:pt x="11442" y="6701"/>
                  </a:lnTo>
                  <a:lnTo>
                    <a:pt x="11416" y="6969"/>
                  </a:lnTo>
                  <a:lnTo>
                    <a:pt x="11384" y="7135"/>
                  </a:lnTo>
                  <a:lnTo>
                    <a:pt x="11358" y="7228"/>
                  </a:lnTo>
                  <a:lnTo>
                    <a:pt x="11325" y="7306"/>
                  </a:lnTo>
                  <a:lnTo>
                    <a:pt x="11286" y="7365"/>
                  </a:lnTo>
                  <a:lnTo>
                    <a:pt x="11240" y="7405"/>
                  </a:lnTo>
                  <a:lnTo>
                    <a:pt x="11185" y="7424"/>
                  </a:lnTo>
                  <a:lnTo>
                    <a:pt x="11122" y="7423"/>
                  </a:lnTo>
                  <a:lnTo>
                    <a:pt x="11050" y="7397"/>
                  </a:lnTo>
                  <a:lnTo>
                    <a:pt x="11011" y="7372"/>
                  </a:lnTo>
                  <a:lnTo>
                    <a:pt x="10966" y="7348"/>
                  </a:lnTo>
                  <a:lnTo>
                    <a:pt x="10848" y="7302"/>
                  </a:lnTo>
                  <a:lnTo>
                    <a:pt x="10696" y="7261"/>
                  </a:lnTo>
                  <a:lnTo>
                    <a:pt x="10511" y="7225"/>
                  </a:lnTo>
                  <a:lnTo>
                    <a:pt x="10183" y="7178"/>
                  </a:lnTo>
                  <a:lnTo>
                    <a:pt x="9650" y="7129"/>
                  </a:lnTo>
                  <a:lnTo>
                    <a:pt x="9035" y="7093"/>
                  </a:lnTo>
                  <a:lnTo>
                    <a:pt x="8353" y="7067"/>
                  </a:lnTo>
                  <a:lnTo>
                    <a:pt x="7252" y="7038"/>
                  </a:lnTo>
                  <a:lnTo>
                    <a:pt x="5729" y="7012"/>
                  </a:lnTo>
                  <a:lnTo>
                    <a:pt x="4640" y="6986"/>
                  </a:lnTo>
                  <a:lnTo>
                    <a:pt x="3969" y="6963"/>
                  </a:lnTo>
                  <a:lnTo>
                    <a:pt x="3368" y="6932"/>
                  </a:lnTo>
                  <a:lnTo>
                    <a:pt x="2856" y="6888"/>
                  </a:lnTo>
                  <a:lnTo>
                    <a:pt x="2545" y="6845"/>
                  </a:lnTo>
                  <a:lnTo>
                    <a:pt x="2373" y="6813"/>
                  </a:lnTo>
                  <a:lnTo>
                    <a:pt x="2234" y="6776"/>
                  </a:lnTo>
                  <a:lnTo>
                    <a:pt x="2130" y="6734"/>
                  </a:lnTo>
                  <a:lnTo>
                    <a:pt x="2094" y="6711"/>
                  </a:lnTo>
                  <a:lnTo>
                    <a:pt x="2059" y="6687"/>
                  </a:lnTo>
                  <a:lnTo>
                    <a:pt x="1990" y="6615"/>
                  </a:lnTo>
                  <a:lnTo>
                    <a:pt x="1917" y="6520"/>
                  </a:lnTo>
                  <a:lnTo>
                    <a:pt x="1840" y="6404"/>
                  </a:lnTo>
                  <a:lnTo>
                    <a:pt x="1764" y="6268"/>
                  </a:lnTo>
                  <a:lnTo>
                    <a:pt x="1688" y="6113"/>
                  </a:lnTo>
                  <a:lnTo>
                    <a:pt x="1613" y="5942"/>
                  </a:lnTo>
                  <a:lnTo>
                    <a:pt x="1541" y="5755"/>
                  </a:lnTo>
                  <a:lnTo>
                    <a:pt x="1470" y="5555"/>
                  </a:lnTo>
                  <a:lnTo>
                    <a:pt x="1404" y="5341"/>
                  </a:lnTo>
                  <a:lnTo>
                    <a:pt x="1344" y="5118"/>
                  </a:lnTo>
                  <a:lnTo>
                    <a:pt x="1290" y="4886"/>
                  </a:lnTo>
                  <a:lnTo>
                    <a:pt x="1243" y="4646"/>
                  </a:lnTo>
                  <a:lnTo>
                    <a:pt x="1204" y="4401"/>
                  </a:lnTo>
                  <a:lnTo>
                    <a:pt x="1174" y="4152"/>
                  </a:lnTo>
                  <a:lnTo>
                    <a:pt x="1155" y="3900"/>
                  </a:lnTo>
                  <a:lnTo>
                    <a:pt x="1146" y="3646"/>
                  </a:lnTo>
                  <a:lnTo>
                    <a:pt x="1151" y="3394"/>
                  </a:lnTo>
                  <a:lnTo>
                    <a:pt x="1168" y="3144"/>
                  </a:lnTo>
                  <a:lnTo>
                    <a:pt x="1200" y="2896"/>
                  </a:lnTo>
                  <a:lnTo>
                    <a:pt x="1247" y="2655"/>
                  </a:lnTo>
                  <a:lnTo>
                    <a:pt x="1311" y="2421"/>
                  </a:lnTo>
                  <a:lnTo>
                    <a:pt x="1393" y="2195"/>
                  </a:lnTo>
                  <a:lnTo>
                    <a:pt x="1492" y="1979"/>
                  </a:lnTo>
                  <a:lnTo>
                    <a:pt x="1611" y="1774"/>
                  </a:lnTo>
                  <a:lnTo>
                    <a:pt x="1750" y="1584"/>
                  </a:lnTo>
                  <a:lnTo>
                    <a:pt x="1869" y="1450"/>
                  </a:lnTo>
                  <a:lnTo>
                    <a:pt x="1956" y="1366"/>
                  </a:lnTo>
                  <a:lnTo>
                    <a:pt x="2048" y="1286"/>
                  </a:lnTo>
                  <a:lnTo>
                    <a:pt x="2146" y="1211"/>
                  </a:lnTo>
                  <a:lnTo>
                    <a:pt x="2249" y="1140"/>
                  </a:lnTo>
                  <a:lnTo>
                    <a:pt x="2359" y="1074"/>
                  </a:lnTo>
                  <a:lnTo>
                    <a:pt x="2474" y="1012"/>
                  </a:lnTo>
                  <a:lnTo>
                    <a:pt x="2597" y="957"/>
                  </a:lnTo>
                  <a:lnTo>
                    <a:pt x="2725" y="906"/>
                  </a:lnTo>
                  <a:lnTo>
                    <a:pt x="2860" y="861"/>
                  </a:lnTo>
                  <a:lnTo>
                    <a:pt x="3003" y="822"/>
                  </a:lnTo>
                  <a:lnTo>
                    <a:pt x="3151" y="789"/>
                  </a:lnTo>
                  <a:lnTo>
                    <a:pt x="3229" y="774"/>
                  </a:lnTo>
                  <a:lnTo>
                    <a:pt x="3540" y="723"/>
                  </a:lnTo>
                  <a:lnTo>
                    <a:pt x="4158" y="629"/>
                  </a:lnTo>
                  <a:lnTo>
                    <a:pt x="4767" y="551"/>
                  </a:lnTo>
                  <a:lnTo>
                    <a:pt x="5362" y="485"/>
                  </a:lnTo>
                  <a:lnTo>
                    <a:pt x="5938" y="432"/>
                  </a:lnTo>
                  <a:lnTo>
                    <a:pt x="6491" y="388"/>
                  </a:lnTo>
                  <a:lnTo>
                    <a:pt x="7271" y="341"/>
                  </a:lnTo>
                  <a:lnTo>
                    <a:pt x="8184" y="305"/>
                  </a:lnTo>
                  <a:lnTo>
                    <a:pt x="8923" y="292"/>
                  </a:lnTo>
                  <a:lnTo>
                    <a:pt x="9660" y="295"/>
                  </a:lnTo>
                  <a:lnTo>
                    <a:pt x="9761" y="298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3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4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1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21" y="8104"/>
                  </a:lnTo>
                  <a:lnTo>
                    <a:pt x="11760" y="8107"/>
                  </a:lnTo>
                  <a:lnTo>
                    <a:pt x="12247" y="7505"/>
                  </a:lnTo>
                  <a:lnTo>
                    <a:pt x="12245" y="7496"/>
                  </a:lnTo>
                  <a:lnTo>
                    <a:pt x="12242" y="74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39646" y="997238"/>
            <a:ext cx="4699116" cy="5811927"/>
            <a:chOff x="5298188" y="1497078"/>
            <a:chExt cx="3297172" cy="4077984"/>
          </a:xfrm>
          <a:effectLst>
            <a:outerShdw dist="88900" dir="16200000" rotWithShape="0">
              <a:prstClr val="black">
                <a:alpha val="20000"/>
              </a:prstClr>
            </a:outerShdw>
          </a:effectLst>
        </p:grpSpPr>
        <p:grpSp>
          <p:nvGrpSpPr>
            <p:cNvPr id="16" name="Group 14"/>
            <p:cNvGrpSpPr>
              <a:grpSpLocks noChangeAspect="1"/>
            </p:cNvGrpSpPr>
            <p:nvPr/>
          </p:nvGrpSpPr>
          <p:grpSpPr bwMode="auto">
            <a:xfrm>
              <a:off x="5298188" y="1497078"/>
              <a:ext cx="3297172" cy="4077984"/>
              <a:chOff x="3372" y="1640"/>
              <a:chExt cx="891" cy="1102"/>
            </a:xfrm>
          </p:grpSpPr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484" y="2170"/>
                <a:ext cx="709" cy="572"/>
              </a:xfrm>
              <a:custGeom>
                <a:avLst/>
                <a:gdLst>
                  <a:gd name="T0" fmla="*/ 2127 w 2127"/>
                  <a:gd name="T1" fmla="*/ 36 h 1716"/>
                  <a:gd name="T2" fmla="*/ 2127 w 2127"/>
                  <a:gd name="T3" fmla="*/ 1716 h 1716"/>
                  <a:gd name="T4" fmla="*/ 0 w 2127"/>
                  <a:gd name="T5" fmla="*/ 1680 h 1716"/>
                  <a:gd name="T6" fmla="*/ 0 w 2127"/>
                  <a:gd name="T7" fmla="*/ 0 h 1716"/>
                  <a:gd name="T8" fmla="*/ 2127 w 2127"/>
                  <a:gd name="T9" fmla="*/ 36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716">
                    <a:moveTo>
                      <a:pt x="2127" y="36"/>
                    </a:moveTo>
                    <a:lnTo>
                      <a:pt x="2127" y="1716"/>
                    </a:lnTo>
                    <a:lnTo>
                      <a:pt x="0" y="1680"/>
                    </a:lnTo>
                    <a:lnTo>
                      <a:pt x="0" y="0"/>
                    </a:lnTo>
                    <a:lnTo>
                      <a:pt x="2127" y="36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0" y="1661"/>
                <a:ext cx="536" cy="769"/>
              </a:xfrm>
              <a:custGeom>
                <a:avLst/>
                <a:gdLst>
                  <a:gd name="T0" fmla="*/ 1607 w 1607"/>
                  <a:gd name="T1" fmla="*/ 1326 h 2307"/>
                  <a:gd name="T2" fmla="*/ 1606 w 1607"/>
                  <a:gd name="T3" fmla="*/ 1366 h 2307"/>
                  <a:gd name="T4" fmla="*/ 1604 w 1607"/>
                  <a:gd name="T5" fmla="*/ 1388 h 2307"/>
                  <a:gd name="T6" fmla="*/ 1598 w 1607"/>
                  <a:gd name="T7" fmla="*/ 1431 h 2307"/>
                  <a:gd name="T8" fmla="*/ 1595 w 1607"/>
                  <a:gd name="T9" fmla="*/ 1452 h 2307"/>
                  <a:gd name="T10" fmla="*/ 1590 w 1607"/>
                  <a:gd name="T11" fmla="*/ 1487 h 2307"/>
                  <a:gd name="T12" fmla="*/ 1585 w 1607"/>
                  <a:gd name="T13" fmla="*/ 1504 h 2307"/>
                  <a:gd name="T14" fmla="*/ 1584 w 1607"/>
                  <a:gd name="T15" fmla="*/ 1516 h 2307"/>
                  <a:gd name="T16" fmla="*/ 1578 w 1607"/>
                  <a:gd name="T17" fmla="*/ 1534 h 2307"/>
                  <a:gd name="T18" fmla="*/ 1575 w 1607"/>
                  <a:gd name="T19" fmla="*/ 1549 h 2307"/>
                  <a:gd name="T20" fmla="*/ 1557 w 1607"/>
                  <a:gd name="T21" fmla="*/ 1609 h 2307"/>
                  <a:gd name="T22" fmla="*/ 1549 w 1607"/>
                  <a:gd name="T23" fmla="*/ 1634 h 2307"/>
                  <a:gd name="T24" fmla="*/ 1539 w 1607"/>
                  <a:gd name="T25" fmla="*/ 1660 h 2307"/>
                  <a:gd name="T26" fmla="*/ 1522 w 1607"/>
                  <a:gd name="T27" fmla="*/ 1702 h 2307"/>
                  <a:gd name="T28" fmla="*/ 1512 w 1607"/>
                  <a:gd name="T29" fmla="*/ 1726 h 2307"/>
                  <a:gd name="T30" fmla="*/ 1485 w 1607"/>
                  <a:gd name="T31" fmla="*/ 1779 h 2307"/>
                  <a:gd name="T32" fmla="*/ 1389 w 1607"/>
                  <a:gd name="T33" fmla="*/ 1932 h 2307"/>
                  <a:gd name="T34" fmla="*/ 1335 w 1607"/>
                  <a:gd name="T35" fmla="*/ 1998 h 2307"/>
                  <a:gd name="T36" fmla="*/ 1304 w 1607"/>
                  <a:gd name="T37" fmla="*/ 2033 h 2307"/>
                  <a:gd name="T38" fmla="*/ 1240 w 1607"/>
                  <a:gd name="T39" fmla="*/ 2098 h 2307"/>
                  <a:gd name="T40" fmla="*/ 1205 w 1607"/>
                  <a:gd name="T41" fmla="*/ 2128 h 2307"/>
                  <a:gd name="T42" fmla="*/ 1145 w 1607"/>
                  <a:gd name="T43" fmla="*/ 2176 h 2307"/>
                  <a:gd name="T44" fmla="*/ 1097 w 1607"/>
                  <a:gd name="T45" fmla="*/ 2207 h 2307"/>
                  <a:gd name="T46" fmla="*/ 1021 w 1607"/>
                  <a:gd name="T47" fmla="*/ 2251 h 2307"/>
                  <a:gd name="T48" fmla="*/ 988 w 1607"/>
                  <a:gd name="T49" fmla="*/ 2265 h 2307"/>
                  <a:gd name="T50" fmla="*/ 959 w 1607"/>
                  <a:gd name="T51" fmla="*/ 2276 h 2307"/>
                  <a:gd name="T52" fmla="*/ 908 w 1607"/>
                  <a:gd name="T53" fmla="*/ 2292 h 2307"/>
                  <a:gd name="T54" fmla="*/ 887 w 1607"/>
                  <a:gd name="T55" fmla="*/ 2298 h 2307"/>
                  <a:gd name="T56" fmla="*/ 862 w 1607"/>
                  <a:gd name="T57" fmla="*/ 2302 h 2307"/>
                  <a:gd name="T58" fmla="*/ 826 w 1607"/>
                  <a:gd name="T59" fmla="*/ 2307 h 2307"/>
                  <a:gd name="T60" fmla="*/ 803 w 1607"/>
                  <a:gd name="T61" fmla="*/ 2307 h 2307"/>
                  <a:gd name="T62" fmla="*/ 777 w 1607"/>
                  <a:gd name="T63" fmla="*/ 2305 h 2307"/>
                  <a:gd name="T64" fmla="*/ 757 w 1607"/>
                  <a:gd name="T65" fmla="*/ 2304 h 2307"/>
                  <a:gd name="T66" fmla="*/ 715 w 1607"/>
                  <a:gd name="T67" fmla="*/ 2297 h 2307"/>
                  <a:gd name="T68" fmla="*/ 521 w 1607"/>
                  <a:gd name="T69" fmla="*/ 2213 h 2307"/>
                  <a:gd name="T70" fmla="*/ 453 w 1607"/>
                  <a:gd name="T71" fmla="*/ 2168 h 2307"/>
                  <a:gd name="T72" fmla="*/ 364 w 1607"/>
                  <a:gd name="T73" fmla="*/ 2095 h 2307"/>
                  <a:gd name="T74" fmla="*/ 303 w 1607"/>
                  <a:gd name="T75" fmla="*/ 2033 h 2307"/>
                  <a:gd name="T76" fmla="*/ 283 w 1607"/>
                  <a:gd name="T77" fmla="*/ 2011 h 2307"/>
                  <a:gd name="T78" fmla="*/ 221 w 1607"/>
                  <a:gd name="T79" fmla="*/ 1935 h 2307"/>
                  <a:gd name="T80" fmla="*/ 151 w 1607"/>
                  <a:gd name="T81" fmla="*/ 1830 h 2307"/>
                  <a:gd name="T82" fmla="*/ 80 w 1607"/>
                  <a:gd name="T83" fmla="*/ 1690 h 2307"/>
                  <a:gd name="T84" fmla="*/ 66 w 1607"/>
                  <a:gd name="T85" fmla="*/ 1653 h 2307"/>
                  <a:gd name="T86" fmla="*/ 44 w 1607"/>
                  <a:gd name="T87" fmla="*/ 1589 h 2307"/>
                  <a:gd name="T88" fmla="*/ 27 w 1607"/>
                  <a:gd name="T89" fmla="*/ 1524 h 2307"/>
                  <a:gd name="T90" fmla="*/ 15 w 1607"/>
                  <a:gd name="T91" fmla="*/ 1473 h 2307"/>
                  <a:gd name="T92" fmla="*/ 4 w 1607"/>
                  <a:gd name="T93" fmla="*/ 1388 h 2307"/>
                  <a:gd name="T94" fmla="*/ 0 w 1607"/>
                  <a:gd name="T95" fmla="*/ 1326 h 2307"/>
                  <a:gd name="T96" fmla="*/ 1 w 1607"/>
                  <a:gd name="T97" fmla="*/ 764 h 2307"/>
                  <a:gd name="T98" fmla="*/ 74 w 1607"/>
                  <a:gd name="T99" fmla="*/ 465 h 2307"/>
                  <a:gd name="T100" fmla="*/ 247 w 1607"/>
                  <a:gd name="T101" fmla="*/ 223 h 2307"/>
                  <a:gd name="T102" fmla="*/ 496 w 1607"/>
                  <a:gd name="T103" fmla="*/ 61 h 2307"/>
                  <a:gd name="T104" fmla="*/ 760 w 1607"/>
                  <a:gd name="T105" fmla="*/ 1 h 2307"/>
                  <a:gd name="T106" fmla="*/ 779 w 1607"/>
                  <a:gd name="T107" fmla="*/ 0 h 2307"/>
                  <a:gd name="T108" fmla="*/ 816 w 1607"/>
                  <a:gd name="T109" fmla="*/ 0 h 2307"/>
                  <a:gd name="T110" fmla="*/ 849 w 1607"/>
                  <a:gd name="T111" fmla="*/ 1 h 2307"/>
                  <a:gd name="T112" fmla="*/ 1096 w 1607"/>
                  <a:gd name="T113" fmla="*/ 55 h 2307"/>
                  <a:gd name="T114" fmla="*/ 1313 w 1607"/>
                  <a:gd name="T115" fmla="*/ 182 h 2307"/>
                  <a:gd name="T116" fmla="*/ 1474 w 1607"/>
                  <a:gd name="T117" fmla="*/ 360 h 2307"/>
                  <a:gd name="T118" fmla="*/ 1607 w 1607"/>
                  <a:gd name="T119" fmla="*/ 797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7" h="2307">
                    <a:moveTo>
                      <a:pt x="1607" y="804"/>
                    </a:moveTo>
                    <a:lnTo>
                      <a:pt x="1607" y="1300"/>
                    </a:lnTo>
                    <a:lnTo>
                      <a:pt x="1607" y="1313"/>
                    </a:lnTo>
                    <a:lnTo>
                      <a:pt x="1607" y="1326"/>
                    </a:lnTo>
                    <a:lnTo>
                      <a:pt x="1607" y="1336"/>
                    </a:lnTo>
                    <a:lnTo>
                      <a:pt x="1607" y="1346"/>
                    </a:lnTo>
                    <a:lnTo>
                      <a:pt x="1606" y="1356"/>
                    </a:lnTo>
                    <a:lnTo>
                      <a:pt x="1606" y="1366"/>
                    </a:lnTo>
                    <a:lnTo>
                      <a:pt x="1606" y="1372"/>
                    </a:lnTo>
                    <a:lnTo>
                      <a:pt x="1604" y="1379"/>
                    </a:lnTo>
                    <a:lnTo>
                      <a:pt x="1604" y="1383"/>
                    </a:lnTo>
                    <a:lnTo>
                      <a:pt x="1604" y="1388"/>
                    </a:lnTo>
                    <a:lnTo>
                      <a:pt x="1603" y="1395"/>
                    </a:lnTo>
                    <a:lnTo>
                      <a:pt x="1603" y="1402"/>
                    </a:lnTo>
                    <a:lnTo>
                      <a:pt x="1601" y="1416"/>
                    </a:lnTo>
                    <a:lnTo>
                      <a:pt x="1598" y="1431"/>
                    </a:lnTo>
                    <a:lnTo>
                      <a:pt x="1598" y="1434"/>
                    </a:lnTo>
                    <a:lnTo>
                      <a:pt x="1598" y="1438"/>
                    </a:lnTo>
                    <a:lnTo>
                      <a:pt x="1597" y="1445"/>
                    </a:lnTo>
                    <a:lnTo>
                      <a:pt x="1595" y="1452"/>
                    </a:lnTo>
                    <a:lnTo>
                      <a:pt x="1595" y="1452"/>
                    </a:lnTo>
                    <a:lnTo>
                      <a:pt x="1594" y="1462"/>
                    </a:lnTo>
                    <a:lnTo>
                      <a:pt x="1593" y="1473"/>
                    </a:lnTo>
                    <a:lnTo>
                      <a:pt x="1590" y="1487"/>
                    </a:lnTo>
                    <a:lnTo>
                      <a:pt x="1587" y="1501"/>
                    </a:lnTo>
                    <a:lnTo>
                      <a:pt x="1587" y="1501"/>
                    </a:lnTo>
                    <a:lnTo>
                      <a:pt x="1585" y="1503"/>
                    </a:lnTo>
                    <a:lnTo>
                      <a:pt x="1585" y="1504"/>
                    </a:lnTo>
                    <a:lnTo>
                      <a:pt x="1585" y="1506"/>
                    </a:lnTo>
                    <a:lnTo>
                      <a:pt x="1585" y="1507"/>
                    </a:lnTo>
                    <a:lnTo>
                      <a:pt x="1585" y="1507"/>
                    </a:lnTo>
                    <a:lnTo>
                      <a:pt x="1584" y="1516"/>
                    </a:lnTo>
                    <a:lnTo>
                      <a:pt x="1581" y="1523"/>
                    </a:lnTo>
                    <a:lnTo>
                      <a:pt x="1581" y="1526"/>
                    </a:lnTo>
                    <a:lnTo>
                      <a:pt x="1580" y="1529"/>
                    </a:lnTo>
                    <a:lnTo>
                      <a:pt x="1578" y="1534"/>
                    </a:lnTo>
                    <a:lnTo>
                      <a:pt x="1578" y="1540"/>
                    </a:lnTo>
                    <a:lnTo>
                      <a:pt x="1577" y="1543"/>
                    </a:lnTo>
                    <a:lnTo>
                      <a:pt x="1575" y="1546"/>
                    </a:lnTo>
                    <a:lnTo>
                      <a:pt x="1575" y="1549"/>
                    </a:lnTo>
                    <a:lnTo>
                      <a:pt x="1574" y="1550"/>
                    </a:lnTo>
                    <a:lnTo>
                      <a:pt x="1568" y="1575"/>
                    </a:lnTo>
                    <a:lnTo>
                      <a:pt x="1561" y="1599"/>
                    </a:lnTo>
                    <a:lnTo>
                      <a:pt x="1557" y="1609"/>
                    </a:lnTo>
                    <a:lnTo>
                      <a:pt x="1554" y="1621"/>
                    </a:lnTo>
                    <a:lnTo>
                      <a:pt x="1552" y="1622"/>
                    </a:lnTo>
                    <a:lnTo>
                      <a:pt x="1552" y="1624"/>
                    </a:lnTo>
                    <a:lnTo>
                      <a:pt x="1549" y="1634"/>
                    </a:lnTo>
                    <a:lnTo>
                      <a:pt x="1545" y="1644"/>
                    </a:lnTo>
                    <a:lnTo>
                      <a:pt x="1544" y="1647"/>
                    </a:lnTo>
                    <a:lnTo>
                      <a:pt x="1544" y="1650"/>
                    </a:lnTo>
                    <a:lnTo>
                      <a:pt x="1539" y="1660"/>
                    </a:lnTo>
                    <a:lnTo>
                      <a:pt x="1535" y="1668"/>
                    </a:lnTo>
                    <a:lnTo>
                      <a:pt x="1531" y="1680"/>
                    </a:lnTo>
                    <a:lnTo>
                      <a:pt x="1526" y="1692"/>
                    </a:lnTo>
                    <a:lnTo>
                      <a:pt x="1522" y="1702"/>
                    </a:lnTo>
                    <a:lnTo>
                      <a:pt x="1518" y="1712"/>
                    </a:lnTo>
                    <a:lnTo>
                      <a:pt x="1518" y="1713"/>
                    </a:lnTo>
                    <a:lnTo>
                      <a:pt x="1516" y="1715"/>
                    </a:lnTo>
                    <a:lnTo>
                      <a:pt x="1512" y="1726"/>
                    </a:lnTo>
                    <a:lnTo>
                      <a:pt x="1506" y="1736"/>
                    </a:lnTo>
                    <a:lnTo>
                      <a:pt x="1502" y="1748"/>
                    </a:lnTo>
                    <a:lnTo>
                      <a:pt x="1496" y="1758"/>
                    </a:lnTo>
                    <a:lnTo>
                      <a:pt x="1485" y="1779"/>
                    </a:lnTo>
                    <a:lnTo>
                      <a:pt x="1473" y="1801"/>
                    </a:lnTo>
                    <a:lnTo>
                      <a:pt x="1463" y="1820"/>
                    </a:lnTo>
                    <a:lnTo>
                      <a:pt x="1440" y="1859"/>
                    </a:lnTo>
                    <a:lnTo>
                      <a:pt x="1389" y="1932"/>
                    </a:lnTo>
                    <a:lnTo>
                      <a:pt x="1362" y="1967"/>
                    </a:lnTo>
                    <a:lnTo>
                      <a:pt x="1353" y="1977"/>
                    </a:lnTo>
                    <a:lnTo>
                      <a:pt x="1346" y="1985"/>
                    </a:lnTo>
                    <a:lnTo>
                      <a:pt x="1335" y="1998"/>
                    </a:lnTo>
                    <a:lnTo>
                      <a:pt x="1325" y="2011"/>
                    </a:lnTo>
                    <a:lnTo>
                      <a:pt x="1315" y="2023"/>
                    </a:lnTo>
                    <a:lnTo>
                      <a:pt x="1304" y="2033"/>
                    </a:lnTo>
                    <a:lnTo>
                      <a:pt x="1304" y="2033"/>
                    </a:lnTo>
                    <a:lnTo>
                      <a:pt x="1303" y="2034"/>
                    </a:lnTo>
                    <a:lnTo>
                      <a:pt x="1276" y="2065"/>
                    </a:lnTo>
                    <a:lnTo>
                      <a:pt x="1245" y="2092"/>
                    </a:lnTo>
                    <a:lnTo>
                      <a:pt x="1240" y="2098"/>
                    </a:lnTo>
                    <a:lnTo>
                      <a:pt x="1234" y="2104"/>
                    </a:lnTo>
                    <a:lnTo>
                      <a:pt x="1224" y="2112"/>
                    </a:lnTo>
                    <a:lnTo>
                      <a:pt x="1212" y="2121"/>
                    </a:lnTo>
                    <a:lnTo>
                      <a:pt x="1205" y="2128"/>
                    </a:lnTo>
                    <a:lnTo>
                      <a:pt x="1196" y="2135"/>
                    </a:lnTo>
                    <a:lnTo>
                      <a:pt x="1175" y="2153"/>
                    </a:lnTo>
                    <a:lnTo>
                      <a:pt x="1153" y="2168"/>
                    </a:lnTo>
                    <a:lnTo>
                      <a:pt x="1145" y="2176"/>
                    </a:lnTo>
                    <a:lnTo>
                      <a:pt x="1136" y="2181"/>
                    </a:lnTo>
                    <a:lnTo>
                      <a:pt x="1120" y="2191"/>
                    </a:lnTo>
                    <a:lnTo>
                      <a:pt x="1106" y="2202"/>
                    </a:lnTo>
                    <a:lnTo>
                      <a:pt x="1097" y="2207"/>
                    </a:lnTo>
                    <a:lnTo>
                      <a:pt x="1088" y="2212"/>
                    </a:lnTo>
                    <a:lnTo>
                      <a:pt x="1058" y="2230"/>
                    </a:lnTo>
                    <a:lnTo>
                      <a:pt x="1028" y="2246"/>
                    </a:lnTo>
                    <a:lnTo>
                      <a:pt x="1021" y="2251"/>
                    </a:lnTo>
                    <a:lnTo>
                      <a:pt x="1014" y="2253"/>
                    </a:lnTo>
                    <a:lnTo>
                      <a:pt x="1006" y="2256"/>
                    </a:lnTo>
                    <a:lnTo>
                      <a:pt x="998" y="2261"/>
                    </a:lnTo>
                    <a:lnTo>
                      <a:pt x="988" y="2265"/>
                    </a:lnTo>
                    <a:lnTo>
                      <a:pt x="978" y="2269"/>
                    </a:lnTo>
                    <a:lnTo>
                      <a:pt x="975" y="2271"/>
                    </a:lnTo>
                    <a:lnTo>
                      <a:pt x="970" y="2272"/>
                    </a:lnTo>
                    <a:lnTo>
                      <a:pt x="959" y="2276"/>
                    </a:lnTo>
                    <a:lnTo>
                      <a:pt x="947" y="2281"/>
                    </a:lnTo>
                    <a:lnTo>
                      <a:pt x="933" y="2285"/>
                    </a:lnTo>
                    <a:lnTo>
                      <a:pt x="918" y="2289"/>
                    </a:lnTo>
                    <a:lnTo>
                      <a:pt x="908" y="2292"/>
                    </a:lnTo>
                    <a:lnTo>
                      <a:pt x="898" y="2295"/>
                    </a:lnTo>
                    <a:lnTo>
                      <a:pt x="897" y="2295"/>
                    </a:lnTo>
                    <a:lnTo>
                      <a:pt x="897" y="2295"/>
                    </a:lnTo>
                    <a:lnTo>
                      <a:pt x="887" y="2298"/>
                    </a:lnTo>
                    <a:lnTo>
                      <a:pt x="877" y="2300"/>
                    </a:lnTo>
                    <a:lnTo>
                      <a:pt x="874" y="2301"/>
                    </a:lnTo>
                    <a:lnTo>
                      <a:pt x="871" y="2301"/>
                    </a:lnTo>
                    <a:lnTo>
                      <a:pt x="862" y="2302"/>
                    </a:lnTo>
                    <a:lnTo>
                      <a:pt x="854" y="2304"/>
                    </a:lnTo>
                    <a:lnTo>
                      <a:pt x="842" y="2305"/>
                    </a:lnTo>
                    <a:lnTo>
                      <a:pt x="831" y="2305"/>
                    </a:lnTo>
                    <a:lnTo>
                      <a:pt x="826" y="2307"/>
                    </a:lnTo>
                    <a:lnTo>
                      <a:pt x="822" y="2307"/>
                    </a:lnTo>
                    <a:lnTo>
                      <a:pt x="813" y="2307"/>
                    </a:lnTo>
                    <a:lnTo>
                      <a:pt x="803" y="2307"/>
                    </a:lnTo>
                    <a:lnTo>
                      <a:pt x="803" y="2307"/>
                    </a:lnTo>
                    <a:lnTo>
                      <a:pt x="793" y="2307"/>
                    </a:lnTo>
                    <a:lnTo>
                      <a:pt x="785" y="2307"/>
                    </a:lnTo>
                    <a:lnTo>
                      <a:pt x="782" y="2307"/>
                    </a:lnTo>
                    <a:lnTo>
                      <a:pt x="777" y="2305"/>
                    </a:lnTo>
                    <a:lnTo>
                      <a:pt x="769" y="2305"/>
                    </a:lnTo>
                    <a:lnTo>
                      <a:pt x="760" y="2304"/>
                    </a:lnTo>
                    <a:lnTo>
                      <a:pt x="759" y="2304"/>
                    </a:lnTo>
                    <a:lnTo>
                      <a:pt x="757" y="2304"/>
                    </a:lnTo>
                    <a:lnTo>
                      <a:pt x="746" y="2302"/>
                    </a:lnTo>
                    <a:lnTo>
                      <a:pt x="734" y="2301"/>
                    </a:lnTo>
                    <a:lnTo>
                      <a:pt x="725" y="2298"/>
                    </a:lnTo>
                    <a:lnTo>
                      <a:pt x="715" y="2297"/>
                    </a:lnTo>
                    <a:lnTo>
                      <a:pt x="665" y="2282"/>
                    </a:lnTo>
                    <a:lnTo>
                      <a:pt x="612" y="2262"/>
                    </a:lnTo>
                    <a:lnTo>
                      <a:pt x="567" y="2240"/>
                    </a:lnTo>
                    <a:lnTo>
                      <a:pt x="521" y="2213"/>
                    </a:lnTo>
                    <a:lnTo>
                      <a:pt x="498" y="2200"/>
                    </a:lnTo>
                    <a:lnTo>
                      <a:pt x="476" y="2184"/>
                    </a:lnTo>
                    <a:lnTo>
                      <a:pt x="465" y="2176"/>
                    </a:lnTo>
                    <a:lnTo>
                      <a:pt x="453" y="2168"/>
                    </a:lnTo>
                    <a:lnTo>
                      <a:pt x="419" y="2141"/>
                    </a:lnTo>
                    <a:lnTo>
                      <a:pt x="384" y="2112"/>
                    </a:lnTo>
                    <a:lnTo>
                      <a:pt x="374" y="2104"/>
                    </a:lnTo>
                    <a:lnTo>
                      <a:pt x="364" y="2095"/>
                    </a:lnTo>
                    <a:lnTo>
                      <a:pt x="355" y="2086"/>
                    </a:lnTo>
                    <a:lnTo>
                      <a:pt x="345" y="2078"/>
                    </a:lnTo>
                    <a:lnTo>
                      <a:pt x="324" y="2056"/>
                    </a:lnTo>
                    <a:lnTo>
                      <a:pt x="303" y="2033"/>
                    </a:lnTo>
                    <a:lnTo>
                      <a:pt x="302" y="2032"/>
                    </a:lnTo>
                    <a:lnTo>
                      <a:pt x="301" y="2032"/>
                    </a:lnTo>
                    <a:lnTo>
                      <a:pt x="292" y="2021"/>
                    </a:lnTo>
                    <a:lnTo>
                      <a:pt x="283" y="2011"/>
                    </a:lnTo>
                    <a:lnTo>
                      <a:pt x="260" y="1985"/>
                    </a:lnTo>
                    <a:lnTo>
                      <a:pt x="237" y="1957"/>
                    </a:lnTo>
                    <a:lnTo>
                      <a:pt x="230" y="1947"/>
                    </a:lnTo>
                    <a:lnTo>
                      <a:pt x="221" y="1935"/>
                    </a:lnTo>
                    <a:lnTo>
                      <a:pt x="193" y="1895"/>
                    </a:lnTo>
                    <a:lnTo>
                      <a:pt x="165" y="1853"/>
                    </a:lnTo>
                    <a:lnTo>
                      <a:pt x="158" y="1841"/>
                    </a:lnTo>
                    <a:lnTo>
                      <a:pt x="151" y="1830"/>
                    </a:lnTo>
                    <a:lnTo>
                      <a:pt x="142" y="1815"/>
                    </a:lnTo>
                    <a:lnTo>
                      <a:pt x="135" y="1801"/>
                    </a:lnTo>
                    <a:lnTo>
                      <a:pt x="106" y="1748"/>
                    </a:lnTo>
                    <a:lnTo>
                      <a:pt x="80" y="1690"/>
                    </a:lnTo>
                    <a:lnTo>
                      <a:pt x="77" y="1683"/>
                    </a:lnTo>
                    <a:lnTo>
                      <a:pt x="74" y="1674"/>
                    </a:lnTo>
                    <a:lnTo>
                      <a:pt x="70" y="1663"/>
                    </a:lnTo>
                    <a:lnTo>
                      <a:pt x="66" y="1653"/>
                    </a:lnTo>
                    <a:lnTo>
                      <a:pt x="60" y="1637"/>
                    </a:lnTo>
                    <a:lnTo>
                      <a:pt x="54" y="1621"/>
                    </a:lnTo>
                    <a:lnTo>
                      <a:pt x="48" y="1605"/>
                    </a:lnTo>
                    <a:lnTo>
                      <a:pt x="44" y="1589"/>
                    </a:lnTo>
                    <a:lnTo>
                      <a:pt x="40" y="1573"/>
                    </a:lnTo>
                    <a:lnTo>
                      <a:pt x="36" y="1558"/>
                    </a:lnTo>
                    <a:lnTo>
                      <a:pt x="31" y="1542"/>
                    </a:lnTo>
                    <a:lnTo>
                      <a:pt x="27" y="1524"/>
                    </a:lnTo>
                    <a:lnTo>
                      <a:pt x="25" y="1523"/>
                    </a:lnTo>
                    <a:lnTo>
                      <a:pt x="25" y="1521"/>
                    </a:lnTo>
                    <a:lnTo>
                      <a:pt x="20" y="1497"/>
                    </a:lnTo>
                    <a:lnTo>
                      <a:pt x="15" y="1473"/>
                    </a:lnTo>
                    <a:lnTo>
                      <a:pt x="10" y="1441"/>
                    </a:lnTo>
                    <a:lnTo>
                      <a:pt x="7" y="1408"/>
                    </a:lnTo>
                    <a:lnTo>
                      <a:pt x="5" y="1398"/>
                    </a:lnTo>
                    <a:lnTo>
                      <a:pt x="4" y="1388"/>
                    </a:lnTo>
                    <a:lnTo>
                      <a:pt x="2" y="1376"/>
                    </a:lnTo>
                    <a:lnTo>
                      <a:pt x="2" y="1366"/>
                    </a:lnTo>
                    <a:lnTo>
                      <a:pt x="1" y="1346"/>
                    </a:lnTo>
                    <a:lnTo>
                      <a:pt x="0" y="1326"/>
                    </a:lnTo>
                    <a:lnTo>
                      <a:pt x="0" y="1313"/>
                    </a:lnTo>
                    <a:lnTo>
                      <a:pt x="0" y="1300"/>
                    </a:lnTo>
                    <a:lnTo>
                      <a:pt x="0" y="804"/>
                    </a:lnTo>
                    <a:lnTo>
                      <a:pt x="1" y="764"/>
                    </a:lnTo>
                    <a:lnTo>
                      <a:pt x="8" y="686"/>
                    </a:lnTo>
                    <a:lnTo>
                      <a:pt x="23" y="609"/>
                    </a:lnTo>
                    <a:lnTo>
                      <a:pt x="46" y="536"/>
                    </a:lnTo>
                    <a:lnTo>
                      <a:pt x="74" y="465"/>
                    </a:lnTo>
                    <a:lnTo>
                      <a:pt x="109" y="399"/>
                    </a:lnTo>
                    <a:lnTo>
                      <a:pt x="149" y="336"/>
                    </a:lnTo>
                    <a:lnTo>
                      <a:pt x="195" y="278"/>
                    </a:lnTo>
                    <a:lnTo>
                      <a:pt x="247" y="223"/>
                    </a:lnTo>
                    <a:lnTo>
                      <a:pt x="303" y="174"/>
                    </a:lnTo>
                    <a:lnTo>
                      <a:pt x="364" y="131"/>
                    </a:lnTo>
                    <a:lnTo>
                      <a:pt x="429" y="92"/>
                    </a:lnTo>
                    <a:lnTo>
                      <a:pt x="496" y="61"/>
                    </a:lnTo>
                    <a:lnTo>
                      <a:pt x="568" y="35"/>
                    </a:lnTo>
                    <a:lnTo>
                      <a:pt x="643" y="16"/>
                    </a:lnTo>
                    <a:lnTo>
                      <a:pt x="720" y="4"/>
                    </a:lnTo>
                    <a:lnTo>
                      <a:pt x="760" y="1"/>
                    </a:lnTo>
                    <a:lnTo>
                      <a:pt x="760" y="1"/>
                    </a:lnTo>
                    <a:lnTo>
                      <a:pt x="761" y="1"/>
                    </a:lnTo>
                    <a:lnTo>
                      <a:pt x="770" y="0"/>
                    </a:lnTo>
                    <a:lnTo>
                      <a:pt x="779" y="0"/>
                    </a:lnTo>
                    <a:lnTo>
                      <a:pt x="790" y="0"/>
                    </a:lnTo>
                    <a:lnTo>
                      <a:pt x="803" y="0"/>
                    </a:lnTo>
                    <a:lnTo>
                      <a:pt x="803" y="0"/>
                    </a:lnTo>
                    <a:lnTo>
                      <a:pt x="816" y="0"/>
                    </a:lnTo>
                    <a:lnTo>
                      <a:pt x="829" y="0"/>
                    </a:lnTo>
                    <a:lnTo>
                      <a:pt x="839" y="0"/>
                    </a:lnTo>
                    <a:lnTo>
                      <a:pt x="849" y="1"/>
                    </a:lnTo>
                    <a:lnTo>
                      <a:pt x="849" y="1"/>
                    </a:lnTo>
                    <a:lnTo>
                      <a:pt x="917" y="7"/>
                    </a:lnTo>
                    <a:lnTo>
                      <a:pt x="982" y="20"/>
                    </a:lnTo>
                    <a:lnTo>
                      <a:pt x="1021" y="29"/>
                    </a:lnTo>
                    <a:lnTo>
                      <a:pt x="1096" y="55"/>
                    </a:lnTo>
                    <a:lnTo>
                      <a:pt x="1133" y="71"/>
                    </a:lnTo>
                    <a:lnTo>
                      <a:pt x="1181" y="94"/>
                    </a:lnTo>
                    <a:lnTo>
                      <a:pt x="1271" y="148"/>
                    </a:lnTo>
                    <a:lnTo>
                      <a:pt x="1313" y="182"/>
                    </a:lnTo>
                    <a:lnTo>
                      <a:pt x="1346" y="210"/>
                    </a:lnTo>
                    <a:lnTo>
                      <a:pt x="1408" y="274"/>
                    </a:lnTo>
                    <a:lnTo>
                      <a:pt x="1437" y="308"/>
                    </a:lnTo>
                    <a:lnTo>
                      <a:pt x="1474" y="360"/>
                    </a:lnTo>
                    <a:lnTo>
                      <a:pt x="1538" y="473"/>
                    </a:lnTo>
                    <a:lnTo>
                      <a:pt x="1581" y="597"/>
                    </a:lnTo>
                    <a:lnTo>
                      <a:pt x="1606" y="728"/>
                    </a:lnTo>
                    <a:lnTo>
                      <a:pt x="1607" y="797"/>
                    </a:lnTo>
                    <a:lnTo>
                      <a:pt x="1607" y="801"/>
                    </a:lnTo>
                    <a:lnTo>
                      <a:pt x="1607" y="804"/>
                    </a:lnTo>
                    <a:close/>
                  </a:path>
                </a:pathLst>
              </a:custGeom>
              <a:solidFill>
                <a:srgbClr val="FCD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372" y="1640"/>
                <a:ext cx="891" cy="1061"/>
              </a:xfrm>
              <a:custGeom>
                <a:avLst/>
                <a:gdLst>
                  <a:gd name="T0" fmla="*/ 2464 w 2673"/>
                  <a:gd name="T1" fmla="*/ 3025 h 3182"/>
                  <a:gd name="T2" fmla="*/ 2379 w 2673"/>
                  <a:gd name="T3" fmla="*/ 2991 h 3182"/>
                  <a:gd name="T4" fmla="*/ 2126 w 2673"/>
                  <a:gd name="T5" fmla="*/ 2667 h 3182"/>
                  <a:gd name="T6" fmla="*/ 1976 w 2673"/>
                  <a:gd name="T7" fmla="*/ 2280 h 3182"/>
                  <a:gd name="T8" fmla="*/ 1947 w 2673"/>
                  <a:gd name="T9" fmla="*/ 2041 h 3182"/>
                  <a:gd name="T10" fmla="*/ 1960 w 2673"/>
                  <a:gd name="T11" fmla="*/ 1874 h 3182"/>
                  <a:gd name="T12" fmla="*/ 2067 w 2673"/>
                  <a:gd name="T13" fmla="*/ 1589 h 3182"/>
                  <a:gd name="T14" fmla="*/ 2130 w 2673"/>
                  <a:gd name="T15" fmla="*/ 1363 h 3182"/>
                  <a:gd name="T16" fmla="*/ 2117 w 2673"/>
                  <a:gd name="T17" fmla="*/ 1121 h 3182"/>
                  <a:gd name="T18" fmla="*/ 2044 w 2673"/>
                  <a:gd name="T19" fmla="*/ 981 h 3182"/>
                  <a:gd name="T20" fmla="*/ 1681 w 2673"/>
                  <a:gd name="T21" fmla="*/ 799 h 3182"/>
                  <a:gd name="T22" fmla="*/ 1401 w 2673"/>
                  <a:gd name="T23" fmla="*/ 600 h 3182"/>
                  <a:gd name="T24" fmla="*/ 1194 w 2673"/>
                  <a:gd name="T25" fmla="*/ 465 h 3182"/>
                  <a:gd name="T26" fmla="*/ 1004 w 2673"/>
                  <a:gd name="T27" fmla="*/ 448 h 3182"/>
                  <a:gd name="T28" fmla="*/ 884 w 2673"/>
                  <a:gd name="T29" fmla="*/ 502 h 3182"/>
                  <a:gd name="T30" fmla="*/ 736 w 2673"/>
                  <a:gd name="T31" fmla="*/ 736 h 3182"/>
                  <a:gd name="T32" fmla="*/ 652 w 2673"/>
                  <a:gd name="T33" fmla="*/ 1063 h 3182"/>
                  <a:gd name="T34" fmla="*/ 645 w 2673"/>
                  <a:gd name="T35" fmla="*/ 1491 h 3182"/>
                  <a:gd name="T36" fmla="*/ 723 w 2673"/>
                  <a:gd name="T37" fmla="*/ 1832 h 3182"/>
                  <a:gd name="T38" fmla="*/ 788 w 2673"/>
                  <a:gd name="T39" fmla="*/ 2024 h 3182"/>
                  <a:gd name="T40" fmla="*/ 799 w 2673"/>
                  <a:gd name="T41" fmla="*/ 2292 h 3182"/>
                  <a:gd name="T42" fmla="*/ 685 w 2673"/>
                  <a:gd name="T43" fmla="*/ 2570 h 3182"/>
                  <a:gd name="T44" fmla="*/ 557 w 2673"/>
                  <a:gd name="T45" fmla="*/ 2800 h 3182"/>
                  <a:gd name="T46" fmla="*/ 363 w 2673"/>
                  <a:gd name="T47" fmla="*/ 3128 h 3182"/>
                  <a:gd name="T48" fmla="*/ 289 w 2673"/>
                  <a:gd name="T49" fmla="*/ 3177 h 3182"/>
                  <a:gd name="T50" fmla="*/ 204 w 2673"/>
                  <a:gd name="T51" fmla="*/ 3169 h 3182"/>
                  <a:gd name="T52" fmla="*/ 72 w 2673"/>
                  <a:gd name="T53" fmla="*/ 3054 h 3182"/>
                  <a:gd name="T54" fmla="*/ 4 w 2673"/>
                  <a:gd name="T55" fmla="*/ 2854 h 3182"/>
                  <a:gd name="T56" fmla="*/ 53 w 2673"/>
                  <a:gd name="T57" fmla="*/ 2399 h 3182"/>
                  <a:gd name="T58" fmla="*/ 210 w 2673"/>
                  <a:gd name="T59" fmla="*/ 1844 h 3182"/>
                  <a:gd name="T60" fmla="*/ 409 w 2673"/>
                  <a:gd name="T61" fmla="*/ 763 h 3182"/>
                  <a:gd name="T62" fmla="*/ 491 w 2673"/>
                  <a:gd name="T63" fmla="*/ 523 h 3182"/>
                  <a:gd name="T64" fmla="*/ 763 w 2673"/>
                  <a:gd name="T65" fmla="*/ 190 h 3182"/>
                  <a:gd name="T66" fmla="*/ 973 w 2673"/>
                  <a:gd name="T67" fmla="*/ 106 h 3182"/>
                  <a:gd name="T68" fmla="*/ 1064 w 2673"/>
                  <a:gd name="T69" fmla="*/ 132 h 3182"/>
                  <a:gd name="T70" fmla="*/ 1155 w 2673"/>
                  <a:gd name="T71" fmla="*/ 47 h 3182"/>
                  <a:gd name="T72" fmla="*/ 1401 w 2673"/>
                  <a:gd name="T73" fmla="*/ 0 h 3182"/>
                  <a:gd name="T74" fmla="*/ 1688 w 2673"/>
                  <a:gd name="T75" fmla="*/ 49 h 3182"/>
                  <a:gd name="T76" fmla="*/ 1923 w 2673"/>
                  <a:gd name="T77" fmla="*/ 175 h 3182"/>
                  <a:gd name="T78" fmla="*/ 2113 w 2673"/>
                  <a:gd name="T79" fmla="*/ 370 h 3182"/>
                  <a:gd name="T80" fmla="*/ 2237 w 2673"/>
                  <a:gd name="T81" fmla="*/ 619 h 3182"/>
                  <a:gd name="T82" fmla="*/ 2314 w 2673"/>
                  <a:gd name="T83" fmla="*/ 1044 h 3182"/>
                  <a:gd name="T84" fmla="*/ 2409 w 2673"/>
                  <a:gd name="T85" fmla="*/ 1386 h 3182"/>
                  <a:gd name="T86" fmla="*/ 2464 w 2673"/>
                  <a:gd name="T87" fmla="*/ 1590 h 3182"/>
                  <a:gd name="T88" fmla="*/ 2476 w 2673"/>
                  <a:gd name="T89" fmla="*/ 1786 h 3182"/>
                  <a:gd name="T90" fmla="*/ 2512 w 2673"/>
                  <a:gd name="T91" fmla="*/ 2087 h 3182"/>
                  <a:gd name="T92" fmla="*/ 2617 w 2673"/>
                  <a:gd name="T93" fmla="*/ 2249 h 3182"/>
                  <a:gd name="T94" fmla="*/ 2664 w 2673"/>
                  <a:gd name="T95" fmla="*/ 2364 h 3182"/>
                  <a:gd name="T96" fmla="*/ 2643 w 2673"/>
                  <a:gd name="T97" fmla="*/ 2721 h 3182"/>
                  <a:gd name="T98" fmla="*/ 2516 w 2673"/>
                  <a:gd name="T99" fmla="*/ 2991 h 3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73" h="3182">
                    <a:moveTo>
                      <a:pt x="2468" y="3024"/>
                    </a:moveTo>
                    <a:lnTo>
                      <a:pt x="2467" y="3025"/>
                    </a:lnTo>
                    <a:lnTo>
                      <a:pt x="2464" y="3025"/>
                    </a:lnTo>
                    <a:lnTo>
                      <a:pt x="2454" y="3027"/>
                    </a:lnTo>
                    <a:lnTo>
                      <a:pt x="2428" y="3021"/>
                    </a:lnTo>
                    <a:lnTo>
                      <a:pt x="2379" y="2991"/>
                    </a:lnTo>
                    <a:lnTo>
                      <a:pt x="2300" y="2916"/>
                    </a:lnTo>
                    <a:lnTo>
                      <a:pt x="2212" y="2805"/>
                    </a:lnTo>
                    <a:lnTo>
                      <a:pt x="2126" y="2667"/>
                    </a:lnTo>
                    <a:lnTo>
                      <a:pt x="2046" y="2505"/>
                    </a:lnTo>
                    <a:lnTo>
                      <a:pt x="2000" y="2373"/>
                    </a:lnTo>
                    <a:lnTo>
                      <a:pt x="1976" y="2280"/>
                    </a:lnTo>
                    <a:lnTo>
                      <a:pt x="1957" y="2187"/>
                    </a:lnTo>
                    <a:lnTo>
                      <a:pt x="1948" y="2090"/>
                    </a:lnTo>
                    <a:lnTo>
                      <a:pt x="1947" y="2041"/>
                    </a:lnTo>
                    <a:lnTo>
                      <a:pt x="1947" y="1979"/>
                    </a:lnTo>
                    <a:lnTo>
                      <a:pt x="1954" y="1916"/>
                    </a:lnTo>
                    <a:lnTo>
                      <a:pt x="1960" y="1874"/>
                    </a:lnTo>
                    <a:lnTo>
                      <a:pt x="1983" y="1792"/>
                    </a:lnTo>
                    <a:lnTo>
                      <a:pt x="2032" y="1671"/>
                    </a:lnTo>
                    <a:lnTo>
                      <a:pt x="2067" y="1589"/>
                    </a:lnTo>
                    <a:lnTo>
                      <a:pt x="2093" y="1525"/>
                    </a:lnTo>
                    <a:lnTo>
                      <a:pt x="2120" y="1427"/>
                    </a:lnTo>
                    <a:lnTo>
                      <a:pt x="2130" y="1363"/>
                    </a:lnTo>
                    <a:lnTo>
                      <a:pt x="2131" y="1329"/>
                    </a:lnTo>
                    <a:lnTo>
                      <a:pt x="2130" y="1246"/>
                    </a:lnTo>
                    <a:lnTo>
                      <a:pt x="2117" y="1121"/>
                    </a:lnTo>
                    <a:lnTo>
                      <a:pt x="2097" y="1056"/>
                    </a:lnTo>
                    <a:lnTo>
                      <a:pt x="2078" y="1021"/>
                    </a:lnTo>
                    <a:lnTo>
                      <a:pt x="2044" y="981"/>
                    </a:lnTo>
                    <a:lnTo>
                      <a:pt x="1947" y="925"/>
                    </a:lnTo>
                    <a:lnTo>
                      <a:pt x="1802" y="863"/>
                    </a:lnTo>
                    <a:lnTo>
                      <a:pt x="1681" y="799"/>
                    </a:lnTo>
                    <a:lnTo>
                      <a:pt x="1610" y="755"/>
                    </a:lnTo>
                    <a:lnTo>
                      <a:pt x="1485" y="667"/>
                    </a:lnTo>
                    <a:lnTo>
                      <a:pt x="1401" y="600"/>
                    </a:lnTo>
                    <a:lnTo>
                      <a:pt x="1351" y="562"/>
                    </a:lnTo>
                    <a:lnTo>
                      <a:pt x="1271" y="502"/>
                    </a:lnTo>
                    <a:lnTo>
                      <a:pt x="1194" y="465"/>
                    </a:lnTo>
                    <a:lnTo>
                      <a:pt x="1096" y="449"/>
                    </a:lnTo>
                    <a:lnTo>
                      <a:pt x="1027" y="448"/>
                    </a:lnTo>
                    <a:lnTo>
                      <a:pt x="1004" y="448"/>
                    </a:lnTo>
                    <a:lnTo>
                      <a:pt x="960" y="458"/>
                    </a:lnTo>
                    <a:lnTo>
                      <a:pt x="921" y="477"/>
                    </a:lnTo>
                    <a:lnTo>
                      <a:pt x="884" y="502"/>
                    </a:lnTo>
                    <a:lnTo>
                      <a:pt x="835" y="553"/>
                    </a:lnTo>
                    <a:lnTo>
                      <a:pt x="780" y="638"/>
                    </a:lnTo>
                    <a:lnTo>
                      <a:pt x="736" y="736"/>
                    </a:lnTo>
                    <a:lnTo>
                      <a:pt x="701" y="840"/>
                    </a:lnTo>
                    <a:lnTo>
                      <a:pt x="664" y="987"/>
                    </a:lnTo>
                    <a:lnTo>
                      <a:pt x="652" y="1063"/>
                    </a:lnTo>
                    <a:lnTo>
                      <a:pt x="641" y="1142"/>
                    </a:lnTo>
                    <a:lnTo>
                      <a:pt x="633" y="1331"/>
                    </a:lnTo>
                    <a:lnTo>
                      <a:pt x="645" y="1491"/>
                    </a:lnTo>
                    <a:lnTo>
                      <a:pt x="662" y="1603"/>
                    </a:lnTo>
                    <a:lnTo>
                      <a:pt x="687" y="1717"/>
                    </a:lnTo>
                    <a:lnTo>
                      <a:pt x="723" y="1832"/>
                    </a:lnTo>
                    <a:lnTo>
                      <a:pt x="744" y="1890"/>
                    </a:lnTo>
                    <a:lnTo>
                      <a:pt x="762" y="1935"/>
                    </a:lnTo>
                    <a:lnTo>
                      <a:pt x="788" y="2024"/>
                    </a:lnTo>
                    <a:lnTo>
                      <a:pt x="803" y="2112"/>
                    </a:lnTo>
                    <a:lnTo>
                      <a:pt x="808" y="2201"/>
                    </a:lnTo>
                    <a:lnTo>
                      <a:pt x="799" y="2292"/>
                    </a:lnTo>
                    <a:lnTo>
                      <a:pt x="777" y="2383"/>
                    </a:lnTo>
                    <a:lnTo>
                      <a:pt x="739" y="2476"/>
                    </a:lnTo>
                    <a:lnTo>
                      <a:pt x="685" y="2570"/>
                    </a:lnTo>
                    <a:lnTo>
                      <a:pt x="652" y="2619"/>
                    </a:lnTo>
                    <a:lnTo>
                      <a:pt x="623" y="2662"/>
                    </a:lnTo>
                    <a:lnTo>
                      <a:pt x="557" y="2800"/>
                    </a:lnTo>
                    <a:lnTo>
                      <a:pt x="478" y="2962"/>
                    </a:lnTo>
                    <a:lnTo>
                      <a:pt x="410" y="3070"/>
                    </a:lnTo>
                    <a:lnTo>
                      <a:pt x="363" y="3128"/>
                    </a:lnTo>
                    <a:lnTo>
                      <a:pt x="337" y="3149"/>
                    </a:lnTo>
                    <a:lnTo>
                      <a:pt x="321" y="3161"/>
                    </a:lnTo>
                    <a:lnTo>
                      <a:pt x="289" y="3177"/>
                    </a:lnTo>
                    <a:lnTo>
                      <a:pt x="256" y="3182"/>
                    </a:lnTo>
                    <a:lnTo>
                      <a:pt x="221" y="3178"/>
                    </a:lnTo>
                    <a:lnTo>
                      <a:pt x="204" y="3169"/>
                    </a:lnTo>
                    <a:lnTo>
                      <a:pt x="171" y="3151"/>
                    </a:lnTo>
                    <a:lnTo>
                      <a:pt x="115" y="3106"/>
                    </a:lnTo>
                    <a:lnTo>
                      <a:pt x="72" y="3054"/>
                    </a:lnTo>
                    <a:lnTo>
                      <a:pt x="39" y="2994"/>
                    </a:lnTo>
                    <a:lnTo>
                      <a:pt x="17" y="2926"/>
                    </a:lnTo>
                    <a:lnTo>
                      <a:pt x="4" y="2854"/>
                    </a:lnTo>
                    <a:lnTo>
                      <a:pt x="0" y="2737"/>
                    </a:lnTo>
                    <a:lnTo>
                      <a:pt x="17" y="2570"/>
                    </a:lnTo>
                    <a:lnTo>
                      <a:pt x="53" y="2399"/>
                    </a:lnTo>
                    <a:lnTo>
                      <a:pt x="124" y="2146"/>
                    </a:lnTo>
                    <a:lnTo>
                      <a:pt x="168" y="1997"/>
                    </a:lnTo>
                    <a:lnTo>
                      <a:pt x="210" y="1844"/>
                    </a:lnTo>
                    <a:lnTo>
                      <a:pt x="275" y="1536"/>
                    </a:lnTo>
                    <a:lnTo>
                      <a:pt x="351" y="1073"/>
                    </a:lnTo>
                    <a:lnTo>
                      <a:pt x="409" y="763"/>
                    </a:lnTo>
                    <a:lnTo>
                      <a:pt x="419" y="720"/>
                    </a:lnTo>
                    <a:lnTo>
                      <a:pt x="443" y="638"/>
                    </a:lnTo>
                    <a:lnTo>
                      <a:pt x="491" y="523"/>
                    </a:lnTo>
                    <a:lnTo>
                      <a:pt x="571" y="387"/>
                    </a:lnTo>
                    <a:lnTo>
                      <a:pt x="664" y="276"/>
                    </a:lnTo>
                    <a:lnTo>
                      <a:pt x="763" y="190"/>
                    </a:lnTo>
                    <a:lnTo>
                      <a:pt x="861" y="132"/>
                    </a:lnTo>
                    <a:lnTo>
                      <a:pt x="930" y="111"/>
                    </a:lnTo>
                    <a:lnTo>
                      <a:pt x="973" y="106"/>
                    </a:lnTo>
                    <a:lnTo>
                      <a:pt x="1014" y="109"/>
                    </a:lnTo>
                    <a:lnTo>
                      <a:pt x="1048" y="122"/>
                    </a:lnTo>
                    <a:lnTo>
                      <a:pt x="1064" y="132"/>
                    </a:lnTo>
                    <a:lnTo>
                      <a:pt x="1074" y="115"/>
                    </a:lnTo>
                    <a:lnTo>
                      <a:pt x="1103" y="83"/>
                    </a:lnTo>
                    <a:lnTo>
                      <a:pt x="1155" y="47"/>
                    </a:lnTo>
                    <a:lnTo>
                      <a:pt x="1244" y="16"/>
                    </a:lnTo>
                    <a:lnTo>
                      <a:pt x="1346" y="1"/>
                    </a:lnTo>
                    <a:lnTo>
                      <a:pt x="1401" y="0"/>
                    </a:lnTo>
                    <a:lnTo>
                      <a:pt x="1479" y="3"/>
                    </a:lnTo>
                    <a:lnTo>
                      <a:pt x="1627" y="28"/>
                    </a:lnTo>
                    <a:lnTo>
                      <a:pt x="1688" y="49"/>
                    </a:lnTo>
                    <a:lnTo>
                      <a:pt x="1742" y="70"/>
                    </a:lnTo>
                    <a:lnTo>
                      <a:pt x="1839" y="121"/>
                    </a:lnTo>
                    <a:lnTo>
                      <a:pt x="1923" y="175"/>
                    </a:lnTo>
                    <a:lnTo>
                      <a:pt x="1996" y="236"/>
                    </a:lnTo>
                    <a:lnTo>
                      <a:pt x="2059" y="301"/>
                    </a:lnTo>
                    <a:lnTo>
                      <a:pt x="2113" y="370"/>
                    </a:lnTo>
                    <a:lnTo>
                      <a:pt x="2157" y="439"/>
                    </a:lnTo>
                    <a:lnTo>
                      <a:pt x="2193" y="511"/>
                    </a:lnTo>
                    <a:lnTo>
                      <a:pt x="2237" y="619"/>
                    </a:lnTo>
                    <a:lnTo>
                      <a:pt x="2274" y="760"/>
                    </a:lnTo>
                    <a:lnTo>
                      <a:pt x="2304" y="951"/>
                    </a:lnTo>
                    <a:lnTo>
                      <a:pt x="2314" y="1044"/>
                    </a:lnTo>
                    <a:lnTo>
                      <a:pt x="2326" y="1115"/>
                    </a:lnTo>
                    <a:lnTo>
                      <a:pt x="2365" y="1250"/>
                    </a:lnTo>
                    <a:lnTo>
                      <a:pt x="2409" y="1386"/>
                    </a:lnTo>
                    <a:lnTo>
                      <a:pt x="2450" y="1521"/>
                    </a:lnTo>
                    <a:lnTo>
                      <a:pt x="2464" y="1589"/>
                    </a:lnTo>
                    <a:lnTo>
                      <a:pt x="2464" y="1590"/>
                    </a:lnTo>
                    <a:lnTo>
                      <a:pt x="2473" y="1648"/>
                    </a:lnTo>
                    <a:lnTo>
                      <a:pt x="2476" y="1708"/>
                    </a:lnTo>
                    <a:lnTo>
                      <a:pt x="2476" y="1786"/>
                    </a:lnTo>
                    <a:lnTo>
                      <a:pt x="2477" y="1927"/>
                    </a:lnTo>
                    <a:lnTo>
                      <a:pt x="2491" y="2024"/>
                    </a:lnTo>
                    <a:lnTo>
                      <a:pt x="2512" y="2087"/>
                    </a:lnTo>
                    <a:lnTo>
                      <a:pt x="2542" y="2151"/>
                    </a:lnTo>
                    <a:lnTo>
                      <a:pt x="2588" y="2216"/>
                    </a:lnTo>
                    <a:lnTo>
                      <a:pt x="2617" y="2249"/>
                    </a:lnTo>
                    <a:lnTo>
                      <a:pt x="2628" y="2263"/>
                    </a:lnTo>
                    <a:lnTo>
                      <a:pt x="2646" y="2298"/>
                    </a:lnTo>
                    <a:lnTo>
                      <a:pt x="2664" y="2364"/>
                    </a:lnTo>
                    <a:lnTo>
                      <a:pt x="2673" y="2473"/>
                    </a:lnTo>
                    <a:lnTo>
                      <a:pt x="2666" y="2596"/>
                    </a:lnTo>
                    <a:lnTo>
                      <a:pt x="2643" y="2721"/>
                    </a:lnTo>
                    <a:lnTo>
                      <a:pt x="2607" y="2838"/>
                    </a:lnTo>
                    <a:lnTo>
                      <a:pt x="2559" y="2937"/>
                    </a:lnTo>
                    <a:lnTo>
                      <a:pt x="2516" y="2991"/>
                    </a:lnTo>
                    <a:lnTo>
                      <a:pt x="2486" y="3017"/>
                    </a:lnTo>
                    <a:lnTo>
                      <a:pt x="2468" y="3024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3653" y="2513"/>
                <a:ext cx="186" cy="101"/>
              </a:xfrm>
              <a:custGeom>
                <a:avLst/>
                <a:gdLst>
                  <a:gd name="T0" fmla="*/ 557 w 557"/>
                  <a:gd name="T1" fmla="*/ 170 h 303"/>
                  <a:gd name="T2" fmla="*/ 556 w 557"/>
                  <a:gd name="T3" fmla="*/ 171 h 303"/>
                  <a:gd name="T4" fmla="*/ 556 w 557"/>
                  <a:gd name="T5" fmla="*/ 171 h 303"/>
                  <a:gd name="T6" fmla="*/ 534 w 557"/>
                  <a:gd name="T7" fmla="*/ 203 h 303"/>
                  <a:gd name="T8" fmla="*/ 481 w 557"/>
                  <a:gd name="T9" fmla="*/ 252 h 303"/>
                  <a:gd name="T10" fmla="*/ 417 w 557"/>
                  <a:gd name="T11" fmla="*/ 285 h 303"/>
                  <a:gd name="T12" fmla="*/ 350 w 557"/>
                  <a:gd name="T13" fmla="*/ 301 h 303"/>
                  <a:gd name="T14" fmla="*/ 315 w 557"/>
                  <a:gd name="T15" fmla="*/ 303 h 303"/>
                  <a:gd name="T16" fmla="*/ 286 w 557"/>
                  <a:gd name="T17" fmla="*/ 303 h 303"/>
                  <a:gd name="T18" fmla="*/ 230 w 557"/>
                  <a:gd name="T19" fmla="*/ 291 h 303"/>
                  <a:gd name="T20" fmla="*/ 177 w 557"/>
                  <a:gd name="T21" fmla="*/ 268 h 303"/>
                  <a:gd name="T22" fmla="*/ 128 w 557"/>
                  <a:gd name="T23" fmla="*/ 233 h 303"/>
                  <a:gd name="T24" fmla="*/ 106 w 557"/>
                  <a:gd name="T25" fmla="*/ 212 h 303"/>
                  <a:gd name="T26" fmla="*/ 0 w 557"/>
                  <a:gd name="T27" fmla="*/ 96 h 303"/>
                  <a:gd name="T28" fmla="*/ 27 w 557"/>
                  <a:gd name="T29" fmla="*/ 81 h 303"/>
                  <a:gd name="T30" fmla="*/ 54 w 557"/>
                  <a:gd name="T31" fmla="*/ 65 h 303"/>
                  <a:gd name="T32" fmla="*/ 56 w 557"/>
                  <a:gd name="T33" fmla="*/ 63 h 303"/>
                  <a:gd name="T34" fmla="*/ 56 w 557"/>
                  <a:gd name="T35" fmla="*/ 65 h 303"/>
                  <a:gd name="T36" fmla="*/ 56 w 557"/>
                  <a:gd name="T37" fmla="*/ 63 h 303"/>
                  <a:gd name="T38" fmla="*/ 69 w 557"/>
                  <a:gd name="T39" fmla="*/ 56 h 303"/>
                  <a:gd name="T40" fmla="*/ 80 w 557"/>
                  <a:gd name="T41" fmla="*/ 49 h 303"/>
                  <a:gd name="T42" fmla="*/ 118 w 557"/>
                  <a:gd name="T43" fmla="*/ 26 h 303"/>
                  <a:gd name="T44" fmla="*/ 151 w 557"/>
                  <a:gd name="T45" fmla="*/ 0 h 303"/>
                  <a:gd name="T46" fmla="*/ 151 w 557"/>
                  <a:gd name="T47" fmla="*/ 0 h 303"/>
                  <a:gd name="T48" fmla="*/ 151 w 557"/>
                  <a:gd name="T49" fmla="*/ 0 h 303"/>
                  <a:gd name="T50" fmla="*/ 191 w 557"/>
                  <a:gd name="T51" fmla="*/ 39 h 303"/>
                  <a:gd name="T52" fmla="*/ 282 w 557"/>
                  <a:gd name="T53" fmla="*/ 101 h 303"/>
                  <a:gd name="T54" fmla="*/ 384 w 557"/>
                  <a:gd name="T55" fmla="*/ 144 h 303"/>
                  <a:gd name="T56" fmla="*/ 495 w 557"/>
                  <a:gd name="T57" fmla="*/ 169 h 303"/>
                  <a:gd name="T58" fmla="*/ 554 w 557"/>
                  <a:gd name="T59" fmla="*/ 170 h 303"/>
                  <a:gd name="T60" fmla="*/ 557 w 557"/>
                  <a:gd name="T61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7" h="303">
                    <a:moveTo>
                      <a:pt x="557" y="170"/>
                    </a:moveTo>
                    <a:lnTo>
                      <a:pt x="556" y="171"/>
                    </a:lnTo>
                    <a:lnTo>
                      <a:pt x="556" y="171"/>
                    </a:lnTo>
                    <a:lnTo>
                      <a:pt x="534" y="203"/>
                    </a:lnTo>
                    <a:lnTo>
                      <a:pt x="481" y="252"/>
                    </a:lnTo>
                    <a:lnTo>
                      <a:pt x="417" y="285"/>
                    </a:lnTo>
                    <a:lnTo>
                      <a:pt x="350" y="301"/>
                    </a:lnTo>
                    <a:lnTo>
                      <a:pt x="315" y="303"/>
                    </a:lnTo>
                    <a:lnTo>
                      <a:pt x="286" y="303"/>
                    </a:lnTo>
                    <a:lnTo>
                      <a:pt x="230" y="291"/>
                    </a:lnTo>
                    <a:lnTo>
                      <a:pt x="177" y="268"/>
                    </a:lnTo>
                    <a:lnTo>
                      <a:pt x="128" y="233"/>
                    </a:lnTo>
                    <a:lnTo>
                      <a:pt x="106" y="212"/>
                    </a:lnTo>
                    <a:lnTo>
                      <a:pt x="0" y="96"/>
                    </a:lnTo>
                    <a:lnTo>
                      <a:pt x="27" y="81"/>
                    </a:lnTo>
                    <a:lnTo>
                      <a:pt x="54" y="65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69" y="56"/>
                    </a:lnTo>
                    <a:lnTo>
                      <a:pt x="80" y="49"/>
                    </a:lnTo>
                    <a:lnTo>
                      <a:pt x="118" y="26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91" y="39"/>
                    </a:lnTo>
                    <a:lnTo>
                      <a:pt x="282" y="101"/>
                    </a:lnTo>
                    <a:lnTo>
                      <a:pt x="384" y="144"/>
                    </a:lnTo>
                    <a:lnTo>
                      <a:pt x="495" y="169"/>
                    </a:lnTo>
                    <a:lnTo>
                      <a:pt x="554" y="170"/>
                    </a:lnTo>
                    <a:lnTo>
                      <a:pt x="557" y="170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3839" y="2513"/>
                <a:ext cx="185" cy="101"/>
              </a:xfrm>
              <a:custGeom>
                <a:avLst/>
                <a:gdLst>
                  <a:gd name="T0" fmla="*/ 556 w 556"/>
                  <a:gd name="T1" fmla="*/ 99 h 303"/>
                  <a:gd name="T2" fmla="*/ 450 w 556"/>
                  <a:gd name="T3" fmla="*/ 212 h 303"/>
                  <a:gd name="T4" fmla="*/ 428 w 556"/>
                  <a:gd name="T5" fmla="*/ 233 h 303"/>
                  <a:gd name="T6" fmla="*/ 379 w 556"/>
                  <a:gd name="T7" fmla="*/ 268 h 303"/>
                  <a:gd name="T8" fmla="*/ 326 w 556"/>
                  <a:gd name="T9" fmla="*/ 291 h 303"/>
                  <a:gd name="T10" fmla="*/ 269 w 556"/>
                  <a:gd name="T11" fmla="*/ 303 h 303"/>
                  <a:gd name="T12" fmla="*/ 241 w 556"/>
                  <a:gd name="T13" fmla="*/ 303 h 303"/>
                  <a:gd name="T14" fmla="*/ 206 w 556"/>
                  <a:gd name="T15" fmla="*/ 301 h 303"/>
                  <a:gd name="T16" fmla="*/ 138 w 556"/>
                  <a:gd name="T17" fmla="*/ 285 h 303"/>
                  <a:gd name="T18" fmla="*/ 76 w 556"/>
                  <a:gd name="T19" fmla="*/ 252 h 303"/>
                  <a:gd name="T20" fmla="*/ 23 w 556"/>
                  <a:gd name="T21" fmla="*/ 203 h 303"/>
                  <a:gd name="T22" fmla="*/ 0 w 556"/>
                  <a:gd name="T23" fmla="*/ 171 h 303"/>
                  <a:gd name="T24" fmla="*/ 0 w 556"/>
                  <a:gd name="T25" fmla="*/ 171 h 303"/>
                  <a:gd name="T26" fmla="*/ 0 w 556"/>
                  <a:gd name="T27" fmla="*/ 170 h 303"/>
                  <a:gd name="T28" fmla="*/ 58 w 556"/>
                  <a:gd name="T29" fmla="*/ 169 h 303"/>
                  <a:gd name="T30" fmla="*/ 170 w 556"/>
                  <a:gd name="T31" fmla="*/ 145 h 303"/>
                  <a:gd name="T32" fmla="*/ 272 w 556"/>
                  <a:gd name="T33" fmla="*/ 101 h 303"/>
                  <a:gd name="T34" fmla="*/ 363 w 556"/>
                  <a:gd name="T35" fmla="*/ 39 h 303"/>
                  <a:gd name="T36" fmla="*/ 402 w 556"/>
                  <a:gd name="T37" fmla="*/ 0 h 303"/>
                  <a:gd name="T38" fmla="*/ 402 w 556"/>
                  <a:gd name="T39" fmla="*/ 0 h 303"/>
                  <a:gd name="T40" fmla="*/ 424 w 556"/>
                  <a:gd name="T41" fmla="*/ 17 h 303"/>
                  <a:gd name="T42" fmla="*/ 447 w 556"/>
                  <a:gd name="T43" fmla="*/ 33 h 303"/>
                  <a:gd name="T44" fmla="*/ 448 w 556"/>
                  <a:gd name="T45" fmla="*/ 35 h 303"/>
                  <a:gd name="T46" fmla="*/ 451 w 556"/>
                  <a:gd name="T47" fmla="*/ 36 h 303"/>
                  <a:gd name="T48" fmla="*/ 461 w 556"/>
                  <a:gd name="T49" fmla="*/ 43 h 303"/>
                  <a:gd name="T50" fmla="*/ 473 w 556"/>
                  <a:gd name="T51" fmla="*/ 49 h 303"/>
                  <a:gd name="T52" fmla="*/ 484 w 556"/>
                  <a:gd name="T53" fmla="*/ 58 h 303"/>
                  <a:gd name="T54" fmla="*/ 497 w 556"/>
                  <a:gd name="T55" fmla="*/ 63 h 303"/>
                  <a:gd name="T56" fmla="*/ 498 w 556"/>
                  <a:gd name="T57" fmla="*/ 65 h 303"/>
                  <a:gd name="T58" fmla="*/ 500 w 556"/>
                  <a:gd name="T59" fmla="*/ 66 h 303"/>
                  <a:gd name="T60" fmla="*/ 526 w 556"/>
                  <a:gd name="T61" fmla="*/ 81 h 303"/>
                  <a:gd name="T62" fmla="*/ 552 w 556"/>
                  <a:gd name="T63" fmla="*/ 96 h 303"/>
                  <a:gd name="T64" fmla="*/ 553 w 556"/>
                  <a:gd name="T65" fmla="*/ 98 h 303"/>
                  <a:gd name="T66" fmla="*/ 556 w 556"/>
                  <a:gd name="T67" fmla="*/ 9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6" h="303">
                    <a:moveTo>
                      <a:pt x="556" y="99"/>
                    </a:moveTo>
                    <a:lnTo>
                      <a:pt x="450" y="212"/>
                    </a:lnTo>
                    <a:lnTo>
                      <a:pt x="428" y="233"/>
                    </a:lnTo>
                    <a:lnTo>
                      <a:pt x="379" y="268"/>
                    </a:lnTo>
                    <a:lnTo>
                      <a:pt x="326" y="291"/>
                    </a:lnTo>
                    <a:lnTo>
                      <a:pt x="269" y="303"/>
                    </a:lnTo>
                    <a:lnTo>
                      <a:pt x="241" y="303"/>
                    </a:lnTo>
                    <a:lnTo>
                      <a:pt x="206" y="301"/>
                    </a:lnTo>
                    <a:lnTo>
                      <a:pt x="138" y="285"/>
                    </a:lnTo>
                    <a:lnTo>
                      <a:pt x="76" y="252"/>
                    </a:lnTo>
                    <a:lnTo>
                      <a:pt x="23" y="203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0"/>
                    </a:lnTo>
                    <a:lnTo>
                      <a:pt x="58" y="169"/>
                    </a:lnTo>
                    <a:lnTo>
                      <a:pt x="170" y="145"/>
                    </a:lnTo>
                    <a:lnTo>
                      <a:pt x="272" y="101"/>
                    </a:lnTo>
                    <a:lnTo>
                      <a:pt x="363" y="39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424" y="17"/>
                    </a:lnTo>
                    <a:lnTo>
                      <a:pt x="447" y="33"/>
                    </a:lnTo>
                    <a:lnTo>
                      <a:pt x="448" y="35"/>
                    </a:lnTo>
                    <a:lnTo>
                      <a:pt x="451" y="36"/>
                    </a:lnTo>
                    <a:lnTo>
                      <a:pt x="461" y="43"/>
                    </a:lnTo>
                    <a:lnTo>
                      <a:pt x="473" y="49"/>
                    </a:lnTo>
                    <a:lnTo>
                      <a:pt x="484" y="58"/>
                    </a:lnTo>
                    <a:lnTo>
                      <a:pt x="497" y="63"/>
                    </a:lnTo>
                    <a:lnTo>
                      <a:pt x="498" y="65"/>
                    </a:lnTo>
                    <a:lnTo>
                      <a:pt x="500" y="66"/>
                    </a:lnTo>
                    <a:lnTo>
                      <a:pt x="526" y="81"/>
                    </a:lnTo>
                    <a:lnTo>
                      <a:pt x="552" y="96"/>
                    </a:lnTo>
                    <a:lnTo>
                      <a:pt x="553" y="98"/>
                    </a:lnTo>
                    <a:lnTo>
                      <a:pt x="556" y="99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338037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 flipH="1">
              <a:off x="7121479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Freeform 33"/>
          <p:cNvSpPr>
            <a:spLocks/>
          </p:cNvSpPr>
          <p:nvPr/>
        </p:nvSpPr>
        <p:spPr bwMode="auto">
          <a:xfrm flipH="1">
            <a:off x="2409507" y="2714624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양쪽 모서리가 잘린 사각형 32"/>
          <p:cNvSpPr/>
          <p:nvPr/>
        </p:nvSpPr>
        <p:spPr>
          <a:xfrm>
            <a:off x="0" y="3092042"/>
            <a:ext cx="12192000" cy="3765958"/>
          </a:xfrm>
          <a:custGeom>
            <a:avLst/>
            <a:gdLst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765958">
                <a:moveTo>
                  <a:pt x="1444649" y="70258"/>
                </a:moveTo>
                <a:cubicBezTo>
                  <a:pt x="4659850" y="260758"/>
                  <a:pt x="8827550" y="-158342"/>
                  <a:pt x="10747351" y="70258"/>
                </a:cubicBezTo>
                <a:cubicBezTo>
                  <a:pt x="11559101" y="526408"/>
                  <a:pt x="11710450" y="1033357"/>
                  <a:pt x="12192000" y="1514907"/>
                </a:cubicBezTo>
                <a:lnTo>
                  <a:pt x="12192000" y="3765958"/>
                </a:lnTo>
                <a:lnTo>
                  <a:pt x="12192000" y="3765958"/>
                </a:lnTo>
                <a:lnTo>
                  <a:pt x="0" y="3765958"/>
                </a:lnTo>
                <a:lnTo>
                  <a:pt x="0" y="3765958"/>
                </a:lnTo>
                <a:lnTo>
                  <a:pt x="0" y="1514907"/>
                </a:lnTo>
                <a:cubicBezTo>
                  <a:pt x="481550" y="1033357"/>
                  <a:pt x="582099" y="513708"/>
                  <a:pt x="1444649" y="702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Sweetleep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홍성표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고민욱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박대영 서민주 박영민 양경식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636447" y="2907190"/>
            <a:ext cx="986507" cy="1138414"/>
            <a:chOff x="1433247" y="2907190"/>
            <a:chExt cx="986507" cy="1138414"/>
          </a:xfrm>
        </p:grpSpPr>
        <p:sp>
          <p:nvSpPr>
            <p:cNvPr id="51" name="자유형 50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자유형 5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 53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자유형 5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63" name="자유형 62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4" name="순서도: 지연 63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순서도: 지연 64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순서도: 지연 65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순서도: 지연 66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flipH="1">
            <a:off x="9614231" y="2877350"/>
            <a:ext cx="986507" cy="1138414"/>
            <a:chOff x="1433247" y="2907190"/>
            <a:chExt cx="986507" cy="1138414"/>
          </a:xfrm>
        </p:grpSpPr>
        <p:sp>
          <p:nvSpPr>
            <p:cNvPr id="73" name="자유형 72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84" name="자유형 83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자유형 84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0" name="순서도: 지연 79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순서도: 지연 80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순서도: 지연 81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순서도: 지연 82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0" name="자유형 109"/>
          <p:cNvSpPr/>
          <p:nvPr/>
        </p:nvSpPr>
        <p:spPr>
          <a:xfrm rot="19845265">
            <a:off x="10400491" y="3926486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7" name="그룹 96"/>
          <p:cNvGrpSpPr/>
          <p:nvPr/>
        </p:nvGrpSpPr>
        <p:grpSpPr>
          <a:xfrm rot="19783604">
            <a:off x="798620" y="1181787"/>
            <a:ext cx="854095" cy="1782771"/>
            <a:chOff x="903513" y="765628"/>
            <a:chExt cx="2576287" cy="5377542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모서리가 둥근 직사각형 97"/>
            <p:cNvSpPr/>
            <p:nvPr/>
          </p:nvSpPr>
          <p:spPr>
            <a:xfrm>
              <a:off x="903513" y="765628"/>
              <a:ext cx="2576287" cy="5377542"/>
            </a:xfrm>
            <a:prstGeom prst="roundRect">
              <a:avLst>
                <a:gd name="adj" fmla="val 1296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00577" y="1253669"/>
              <a:ext cx="2382159" cy="440145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01:28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월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26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53%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Freeform 44"/>
          <p:cNvSpPr>
            <a:spLocks noEditPoints="1"/>
          </p:cNvSpPr>
          <p:nvPr/>
        </p:nvSpPr>
        <p:spPr bwMode="auto">
          <a:xfrm rot="1764822">
            <a:off x="502378" y="437099"/>
            <a:ext cx="1954773" cy="781666"/>
          </a:xfrm>
          <a:custGeom>
            <a:avLst/>
            <a:gdLst>
              <a:gd name="T0" fmla="*/ 8677 w 9621"/>
              <a:gd name="T1" fmla="*/ 3192 h 3847"/>
              <a:gd name="T2" fmla="*/ 9318 w 9621"/>
              <a:gd name="T3" fmla="*/ 3439 h 3847"/>
              <a:gd name="T4" fmla="*/ 6445 w 9621"/>
              <a:gd name="T5" fmla="*/ 3092 h 3847"/>
              <a:gd name="T6" fmla="*/ 5814 w 9621"/>
              <a:gd name="T7" fmla="*/ 2015 h 3847"/>
              <a:gd name="T8" fmla="*/ 6013 w 9621"/>
              <a:gd name="T9" fmla="*/ 1035 h 3847"/>
              <a:gd name="T10" fmla="*/ 6830 w 9621"/>
              <a:gd name="T11" fmla="*/ 515 h 3847"/>
              <a:gd name="T12" fmla="*/ 7775 w 9621"/>
              <a:gd name="T13" fmla="*/ 480 h 3847"/>
              <a:gd name="T14" fmla="*/ 8687 w 9621"/>
              <a:gd name="T15" fmla="*/ 928 h 3847"/>
              <a:gd name="T16" fmla="*/ 8670 w 9621"/>
              <a:gd name="T17" fmla="*/ 1148 h 3847"/>
              <a:gd name="T18" fmla="*/ 8891 w 9621"/>
              <a:gd name="T19" fmla="*/ 1253 h 3847"/>
              <a:gd name="T20" fmla="*/ 8938 w 9621"/>
              <a:gd name="T21" fmla="*/ 2175 h 3847"/>
              <a:gd name="T22" fmla="*/ 8213 w 9621"/>
              <a:gd name="T23" fmla="*/ 3183 h 3847"/>
              <a:gd name="T24" fmla="*/ 5469 w 9621"/>
              <a:gd name="T25" fmla="*/ 831 h 3847"/>
              <a:gd name="T26" fmla="*/ 4643 w 9621"/>
              <a:gd name="T27" fmla="*/ 681 h 3847"/>
              <a:gd name="T28" fmla="*/ 3903 w 9621"/>
              <a:gd name="T29" fmla="*/ 939 h 3847"/>
              <a:gd name="T30" fmla="*/ 3354 w 9621"/>
              <a:gd name="T31" fmla="*/ 419 h 3847"/>
              <a:gd name="T32" fmla="*/ 4958 w 9621"/>
              <a:gd name="T33" fmla="*/ 299 h 3847"/>
              <a:gd name="T34" fmla="*/ 6105 w 9621"/>
              <a:gd name="T35" fmla="*/ 524 h 3847"/>
              <a:gd name="T36" fmla="*/ 5590 w 9621"/>
              <a:gd name="T37" fmla="*/ 886 h 3847"/>
              <a:gd name="T38" fmla="*/ 1408 w 9621"/>
              <a:gd name="T39" fmla="*/ 3183 h 3847"/>
              <a:gd name="T40" fmla="*/ 683 w 9621"/>
              <a:gd name="T41" fmla="*/ 2175 h 3847"/>
              <a:gd name="T42" fmla="*/ 730 w 9621"/>
              <a:gd name="T43" fmla="*/ 1253 h 3847"/>
              <a:gd name="T44" fmla="*/ 951 w 9621"/>
              <a:gd name="T45" fmla="*/ 1148 h 3847"/>
              <a:gd name="T46" fmla="*/ 934 w 9621"/>
              <a:gd name="T47" fmla="*/ 928 h 3847"/>
              <a:gd name="T48" fmla="*/ 1846 w 9621"/>
              <a:gd name="T49" fmla="*/ 480 h 3847"/>
              <a:gd name="T50" fmla="*/ 2792 w 9621"/>
              <a:gd name="T51" fmla="*/ 515 h 3847"/>
              <a:gd name="T52" fmla="*/ 3608 w 9621"/>
              <a:gd name="T53" fmla="*/ 1035 h 3847"/>
              <a:gd name="T54" fmla="*/ 3807 w 9621"/>
              <a:gd name="T55" fmla="*/ 2015 h 3847"/>
              <a:gd name="T56" fmla="*/ 3177 w 9621"/>
              <a:gd name="T57" fmla="*/ 3092 h 3847"/>
              <a:gd name="T58" fmla="*/ 626 w 9621"/>
              <a:gd name="T59" fmla="*/ 3519 h 3847"/>
              <a:gd name="T60" fmla="*/ 300 w 9621"/>
              <a:gd name="T61" fmla="*/ 3432 h 3847"/>
              <a:gd name="T62" fmla="*/ 9505 w 9621"/>
              <a:gd name="T63" fmla="*/ 3192 h 3847"/>
              <a:gd name="T64" fmla="*/ 9276 w 9621"/>
              <a:gd name="T65" fmla="*/ 1972 h 3847"/>
              <a:gd name="T66" fmla="*/ 9295 w 9621"/>
              <a:gd name="T67" fmla="*/ 1253 h 3847"/>
              <a:gd name="T68" fmla="*/ 9444 w 9621"/>
              <a:gd name="T69" fmla="*/ 1119 h 3847"/>
              <a:gd name="T70" fmla="*/ 9341 w 9621"/>
              <a:gd name="T71" fmla="*/ 961 h 3847"/>
              <a:gd name="T72" fmla="*/ 8718 w 9621"/>
              <a:gd name="T73" fmla="*/ 554 h 3847"/>
              <a:gd name="T74" fmla="*/ 7729 w 9621"/>
              <a:gd name="T75" fmla="*/ 169 h 3847"/>
              <a:gd name="T76" fmla="*/ 4811 w 9621"/>
              <a:gd name="T77" fmla="*/ 0 h 3847"/>
              <a:gd name="T78" fmla="*/ 1893 w 9621"/>
              <a:gd name="T79" fmla="*/ 169 h 3847"/>
              <a:gd name="T80" fmla="*/ 903 w 9621"/>
              <a:gd name="T81" fmla="*/ 554 h 3847"/>
              <a:gd name="T82" fmla="*/ 282 w 9621"/>
              <a:gd name="T83" fmla="*/ 961 h 3847"/>
              <a:gd name="T84" fmla="*/ 177 w 9621"/>
              <a:gd name="T85" fmla="*/ 1119 h 3847"/>
              <a:gd name="T86" fmla="*/ 326 w 9621"/>
              <a:gd name="T87" fmla="*/ 1253 h 3847"/>
              <a:gd name="T88" fmla="*/ 345 w 9621"/>
              <a:gd name="T89" fmla="*/ 1972 h 3847"/>
              <a:gd name="T90" fmla="*/ 116 w 9621"/>
              <a:gd name="T91" fmla="*/ 3192 h 3847"/>
              <a:gd name="T92" fmla="*/ 81 w 9621"/>
              <a:gd name="T93" fmla="*/ 3641 h 3847"/>
              <a:gd name="T94" fmla="*/ 671 w 9621"/>
              <a:gd name="T95" fmla="*/ 3830 h 3847"/>
              <a:gd name="T96" fmla="*/ 1605 w 9621"/>
              <a:gd name="T97" fmla="*/ 3611 h 3847"/>
              <a:gd name="T98" fmla="*/ 2696 w 9621"/>
              <a:gd name="T99" fmla="*/ 3662 h 3847"/>
              <a:gd name="T100" fmla="*/ 3845 w 9621"/>
              <a:gd name="T101" fmla="*/ 2773 h 3847"/>
              <a:gd name="T102" fmla="*/ 4110 w 9621"/>
              <a:gd name="T103" fmla="*/ 1547 h 3847"/>
              <a:gd name="T104" fmla="*/ 4517 w 9621"/>
              <a:gd name="T105" fmla="*/ 1011 h 3847"/>
              <a:gd name="T106" fmla="*/ 5105 w 9621"/>
              <a:gd name="T107" fmla="*/ 1011 h 3847"/>
              <a:gd name="T108" fmla="*/ 5511 w 9621"/>
              <a:gd name="T109" fmla="*/ 1547 h 3847"/>
              <a:gd name="T110" fmla="*/ 5776 w 9621"/>
              <a:gd name="T111" fmla="*/ 2773 h 3847"/>
              <a:gd name="T112" fmla="*/ 6926 w 9621"/>
              <a:gd name="T113" fmla="*/ 3662 h 3847"/>
              <a:gd name="T114" fmla="*/ 8017 w 9621"/>
              <a:gd name="T115" fmla="*/ 3611 h 3847"/>
              <a:gd name="T116" fmla="*/ 8951 w 9621"/>
              <a:gd name="T117" fmla="*/ 3830 h 3847"/>
              <a:gd name="T118" fmla="*/ 9540 w 9621"/>
              <a:gd name="T119" fmla="*/ 3641 h 3847"/>
              <a:gd name="T120" fmla="*/ 9505 w 9621"/>
              <a:gd name="T121" fmla="*/ 3192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21" h="3847">
                <a:moveTo>
                  <a:pt x="9318" y="3439"/>
                </a:moveTo>
                <a:lnTo>
                  <a:pt x="9108" y="3539"/>
                </a:lnTo>
                <a:lnTo>
                  <a:pt x="9094" y="3545"/>
                </a:lnTo>
                <a:lnTo>
                  <a:pt x="9063" y="3548"/>
                </a:lnTo>
                <a:lnTo>
                  <a:pt x="9034" y="3544"/>
                </a:lnTo>
                <a:lnTo>
                  <a:pt x="9007" y="3529"/>
                </a:lnTo>
                <a:lnTo>
                  <a:pt x="8996" y="3519"/>
                </a:lnTo>
                <a:lnTo>
                  <a:pt x="8677" y="3192"/>
                </a:lnTo>
                <a:lnTo>
                  <a:pt x="8716" y="3154"/>
                </a:lnTo>
                <a:lnTo>
                  <a:pt x="8790" y="3074"/>
                </a:lnTo>
                <a:lnTo>
                  <a:pt x="8825" y="3032"/>
                </a:lnTo>
                <a:lnTo>
                  <a:pt x="9319" y="3425"/>
                </a:lnTo>
                <a:lnTo>
                  <a:pt x="9321" y="3428"/>
                </a:lnTo>
                <a:lnTo>
                  <a:pt x="9323" y="3432"/>
                </a:lnTo>
                <a:lnTo>
                  <a:pt x="9320" y="3438"/>
                </a:lnTo>
                <a:lnTo>
                  <a:pt x="9318" y="3439"/>
                </a:lnTo>
                <a:close/>
                <a:moveTo>
                  <a:pt x="7393" y="3427"/>
                </a:moveTo>
                <a:lnTo>
                  <a:pt x="7311" y="3425"/>
                </a:lnTo>
                <a:lnTo>
                  <a:pt x="7154" y="3407"/>
                </a:lnTo>
                <a:lnTo>
                  <a:pt x="6999" y="3374"/>
                </a:lnTo>
                <a:lnTo>
                  <a:pt x="6850" y="3324"/>
                </a:lnTo>
                <a:lnTo>
                  <a:pt x="6707" y="3261"/>
                </a:lnTo>
                <a:lnTo>
                  <a:pt x="6572" y="3183"/>
                </a:lnTo>
                <a:lnTo>
                  <a:pt x="6445" y="3092"/>
                </a:lnTo>
                <a:lnTo>
                  <a:pt x="6325" y="2989"/>
                </a:lnTo>
                <a:lnTo>
                  <a:pt x="6217" y="2876"/>
                </a:lnTo>
                <a:lnTo>
                  <a:pt x="6118" y="2752"/>
                </a:lnTo>
                <a:lnTo>
                  <a:pt x="6031" y="2619"/>
                </a:lnTo>
                <a:lnTo>
                  <a:pt x="5956" y="2478"/>
                </a:lnTo>
                <a:lnTo>
                  <a:pt x="5894" y="2331"/>
                </a:lnTo>
                <a:lnTo>
                  <a:pt x="5847" y="2175"/>
                </a:lnTo>
                <a:lnTo>
                  <a:pt x="5814" y="2015"/>
                </a:lnTo>
                <a:lnTo>
                  <a:pt x="5798" y="1850"/>
                </a:lnTo>
                <a:lnTo>
                  <a:pt x="5796" y="1766"/>
                </a:lnTo>
                <a:lnTo>
                  <a:pt x="5798" y="1690"/>
                </a:lnTo>
                <a:lnTo>
                  <a:pt x="5812" y="1544"/>
                </a:lnTo>
                <a:lnTo>
                  <a:pt x="5841" y="1405"/>
                </a:lnTo>
                <a:lnTo>
                  <a:pt x="5884" y="1273"/>
                </a:lnTo>
                <a:lnTo>
                  <a:pt x="5942" y="1150"/>
                </a:lnTo>
                <a:lnTo>
                  <a:pt x="6013" y="1035"/>
                </a:lnTo>
                <a:lnTo>
                  <a:pt x="6097" y="929"/>
                </a:lnTo>
                <a:lnTo>
                  <a:pt x="6195" y="832"/>
                </a:lnTo>
                <a:lnTo>
                  <a:pt x="6251" y="788"/>
                </a:lnTo>
                <a:lnTo>
                  <a:pt x="6304" y="748"/>
                </a:lnTo>
                <a:lnTo>
                  <a:pt x="6421" y="675"/>
                </a:lnTo>
                <a:lnTo>
                  <a:pt x="6548" y="612"/>
                </a:lnTo>
                <a:lnTo>
                  <a:pt x="6685" y="558"/>
                </a:lnTo>
                <a:lnTo>
                  <a:pt x="6830" y="515"/>
                </a:lnTo>
                <a:lnTo>
                  <a:pt x="6982" y="483"/>
                </a:lnTo>
                <a:lnTo>
                  <a:pt x="7142" y="460"/>
                </a:lnTo>
                <a:lnTo>
                  <a:pt x="7308" y="449"/>
                </a:lnTo>
                <a:lnTo>
                  <a:pt x="7393" y="448"/>
                </a:lnTo>
                <a:lnTo>
                  <a:pt x="7451" y="449"/>
                </a:lnTo>
                <a:lnTo>
                  <a:pt x="7565" y="454"/>
                </a:lnTo>
                <a:lnTo>
                  <a:pt x="7621" y="459"/>
                </a:lnTo>
                <a:lnTo>
                  <a:pt x="7775" y="480"/>
                </a:lnTo>
                <a:lnTo>
                  <a:pt x="7906" y="504"/>
                </a:lnTo>
                <a:lnTo>
                  <a:pt x="7997" y="527"/>
                </a:lnTo>
                <a:lnTo>
                  <a:pt x="8168" y="583"/>
                </a:lnTo>
                <a:lnTo>
                  <a:pt x="8326" y="654"/>
                </a:lnTo>
                <a:lnTo>
                  <a:pt x="8470" y="740"/>
                </a:lnTo>
                <a:lnTo>
                  <a:pt x="8536" y="788"/>
                </a:lnTo>
                <a:lnTo>
                  <a:pt x="8590" y="832"/>
                </a:lnTo>
                <a:lnTo>
                  <a:pt x="8687" y="928"/>
                </a:lnTo>
                <a:lnTo>
                  <a:pt x="8730" y="980"/>
                </a:lnTo>
                <a:lnTo>
                  <a:pt x="8715" y="990"/>
                </a:lnTo>
                <a:lnTo>
                  <a:pt x="8691" y="1017"/>
                </a:lnTo>
                <a:lnTo>
                  <a:pt x="8673" y="1049"/>
                </a:lnTo>
                <a:lnTo>
                  <a:pt x="8664" y="1085"/>
                </a:lnTo>
                <a:lnTo>
                  <a:pt x="8664" y="1104"/>
                </a:lnTo>
                <a:lnTo>
                  <a:pt x="8664" y="1119"/>
                </a:lnTo>
                <a:lnTo>
                  <a:pt x="8670" y="1148"/>
                </a:lnTo>
                <a:lnTo>
                  <a:pt x="8681" y="1175"/>
                </a:lnTo>
                <a:lnTo>
                  <a:pt x="8698" y="1199"/>
                </a:lnTo>
                <a:lnTo>
                  <a:pt x="8718" y="1219"/>
                </a:lnTo>
                <a:lnTo>
                  <a:pt x="8742" y="1235"/>
                </a:lnTo>
                <a:lnTo>
                  <a:pt x="8768" y="1246"/>
                </a:lnTo>
                <a:lnTo>
                  <a:pt x="8797" y="1252"/>
                </a:lnTo>
                <a:lnTo>
                  <a:pt x="8813" y="1253"/>
                </a:lnTo>
                <a:lnTo>
                  <a:pt x="8891" y="1253"/>
                </a:lnTo>
                <a:lnTo>
                  <a:pt x="8914" y="1311"/>
                </a:lnTo>
                <a:lnTo>
                  <a:pt x="8951" y="1433"/>
                </a:lnTo>
                <a:lnTo>
                  <a:pt x="8975" y="1562"/>
                </a:lnTo>
                <a:lnTo>
                  <a:pt x="8988" y="1696"/>
                </a:lnTo>
                <a:lnTo>
                  <a:pt x="8989" y="1766"/>
                </a:lnTo>
                <a:lnTo>
                  <a:pt x="8988" y="1850"/>
                </a:lnTo>
                <a:lnTo>
                  <a:pt x="8971" y="2015"/>
                </a:lnTo>
                <a:lnTo>
                  <a:pt x="8938" y="2175"/>
                </a:lnTo>
                <a:lnTo>
                  <a:pt x="8891" y="2331"/>
                </a:lnTo>
                <a:lnTo>
                  <a:pt x="8830" y="2478"/>
                </a:lnTo>
                <a:lnTo>
                  <a:pt x="8754" y="2619"/>
                </a:lnTo>
                <a:lnTo>
                  <a:pt x="8668" y="2752"/>
                </a:lnTo>
                <a:lnTo>
                  <a:pt x="8569" y="2876"/>
                </a:lnTo>
                <a:lnTo>
                  <a:pt x="8460" y="2989"/>
                </a:lnTo>
                <a:lnTo>
                  <a:pt x="8341" y="3092"/>
                </a:lnTo>
                <a:lnTo>
                  <a:pt x="8213" y="3183"/>
                </a:lnTo>
                <a:lnTo>
                  <a:pt x="8078" y="3261"/>
                </a:lnTo>
                <a:lnTo>
                  <a:pt x="7935" y="3324"/>
                </a:lnTo>
                <a:lnTo>
                  <a:pt x="7786" y="3374"/>
                </a:lnTo>
                <a:lnTo>
                  <a:pt x="7633" y="3407"/>
                </a:lnTo>
                <a:lnTo>
                  <a:pt x="7474" y="3425"/>
                </a:lnTo>
                <a:lnTo>
                  <a:pt x="7393" y="3427"/>
                </a:lnTo>
                <a:close/>
                <a:moveTo>
                  <a:pt x="5540" y="864"/>
                </a:moveTo>
                <a:lnTo>
                  <a:pt x="5469" y="831"/>
                </a:lnTo>
                <a:lnTo>
                  <a:pt x="5311" y="764"/>
                </a:lnTo>
                <a:lnTo>
                  <a:pt x="5177" y="722"/>
                </a:lnTo>
                <a:lnTo>
                  <a:pt x="5081" y="698"/>
                </a:lnTo>
                <a:lnTo>
                  <a:pt x="4978" y="681"/>
                </a:lnTo>
                <a:lnTo>
                  <a:pt x="4869" y="671"/>
                </a:lnTo>
                <a:lnTo>
                  <a:pt x="4811" y="671"/>
                </a:lnTo>
                <a:lnTo>
                  <a:pt x="4753" y="671"/>
                </a:lnTo>
                <a:lnTo>
                  <a:pt x="4643" y="681"/>
                </a:lnTo>
                <a:lnTo>
                  <a:pt x="4541" y="698"/>
                </a:lnTo>
                <a:lnTo>
                  <a:pt x="4445" y="722"/>
                </a:lnTo>
                <a:lnTo>
                  <a:pt x="4311" y="764"/>
                </a:lnTo>
                <a:lnTo>
                  <a:pt x="4152" y="831"/>
                </a:lnTo>
                <a:lnTo>
                  <a:pt x="4081" y="864"/>
                </a:lnTo>
                <a:lnTo>
                  <a:pt x="4031" y="886"/>
                </a:lnTo>
                <a:lnTo>
                  <a:pt x="3942" y="926"/>
                </a:lnTo>
                <a:lnTo>
                  <a:pt x="3903" y="939"/>
                </a:lnTo>
                <a:lnTo>
                  <a:pt x="3868" y="885"/>
                </a:lnTo>
                <a:lnTo>
                  <a:pt x="3791" y="781"/>
                </a:lnTo>
                <a:lnTo>
                  <a:pt x="3703" y="686"/>
                </a:lnTo>
                <a:lnTo>
                  <a:pt x="3607" y="595"/>
                </a:lnTo>
                <a:lnTo>
                  <a:pt x="3554" y="554"/>
                </a:lnTo>
                <a:lnTo>
                  <a:pt x="3516" y="524"/>
                </a:lnTo>
                <a:lnTo>
                  <a:pt x="3437" y="469"/>
                </a:lnTo>
                <a:lnTo>
                  <a:pt x="3354" y="419"/>
                </a:lnTo>
                <a:lnTo>
                  <a:pt x="3267" y="373"/>
                </a:lnTo>
                <a:lnTo>
                  <a:pt x="3222" y="352"/>
                </a:lnTo>
                <a:lnTo>
                  <a:pt x="3449" y="339"/>
                </a:lnTo>
                <a:lnTo>
                  <a:pt x="3892" y="319"/>
                </a:lnTo>
                <a:lnTo>
                  <a:pt x="4305" y="306"/>
                </a:lnTo>
                <a:lnTo>
                  <a:pt x="4663" y="299"/>
                </a:lnTo>
                <a:lnTo>
                  <a:pt x="4811" y="299"/>
                </a:lnTo>
                <a:lnTo>
                  <a:pt x="4958" y="299"/>
                </a:lnTo>
                <a:lnTo>
                  <a:pt x="5316" y="306"/>
                </a:lnTo>
                <a:lnTo>
                  <a:pt x="5729" y="319"/>
                </a:lnTo>
                <a:lnTo>
                  <a:pt x="6173" y="339"/>
                </a:lnTo>
                <a:lnTo>
                  <a:pt x="6399" y="352"/>
                </a:lnTo>
                <a:lnTo>
                  <a:pt x="6354" y="373"/>
                </a:lnTo>
                <a:lnTo>
                  <a:pt x="6268" y="419"/>
                </a:lnTo>
                <a:lnTo>
                  <a:pt x="6184" y="469"/>
                </a:lnTo>
                <a:lnTo>
                  <a:pt x="6105" y="524"/>
                </a:lnTo>
                <a:lnTo>
                  <a:pt x="6067" y="554"/>
                </a:lnTo>
                <a:lnTo>
                  <a:pt x="6015" y="595"/>
                </a:lnTo>
                <a:lnTo>
                  <a:pt x="5918" y="686"/>
                </a:lnTo>
                <a:lnTo>
                  <a:pt x="5831" y="781"/>
                </a:lnTo>
                <a:lnTo>
                  <a:pt x="5754" y="885"/>
                </a:lnTo>
                <a:lnTo>
                  <a:pt x="5719" y="939"/>
                </a:lnTo>
                <a:lnTo>
                  <a:pt x="5679" y="926"/>
                </a:lnTo>
                <a:lnTo>
                  <a:pt x="5590" y="886"/>
                </a:lnTo>
                <a:lnTo>
                  <a:pt x="5540" y="864"/>
                </a:lnTo>
                <a:close/>
                <a:moveTo>
                  <a:pt x="2229" y="3427"/>
                </a:moveTo>
                <a:lnTo>
                  <a:pt x="2147" y="3425"/>
                </a:lnTo>
                <a:lnTo>
                  <a:pt x="1990" y="3407"/>
                </a:lnTo>
                <a:lnTo>
                  <a:pt x="1835" y="3374"/>
                </a:lnTo>
                <a:lnTo>
                  <a:pt x="1686" y="3324"/>
                </a:lnTo>
                <a:lnTo>
                  <a:pt x="1543" y="3261"/>
                </a:lnTo>
                <a:lnTo>
                  <a:pt x="1408" y="3183"/>
                </a:lnTo>
                <a:lnTo>
                  <a:pt x="1280" y="3092"/>
                </a:lnTo>
                <a:lnTo>
                  <a:pt x="1161" y="2989"/>
                </a:lnTo>
                <a:lnTo>
                  <a:pt x="1053" y="2876"/>
                </a:lnTo>
                <a:lnTo>
                  <a:pt x="954" y="2752"/>
                </a:lnTo>
                <a:lnTo>
                  <a:pt x="867" y="2619"/>
                </a:lnTo>
                <a:lnTo>
                  <a:pt x="792" y="2478"/>
                </a:lnTo>
                <a:lnTo>
                  <a:pt x="730" y="2331"/>
                </a:lnTo>
                <a:lnTo>
                  <a:pt x="683" y="2175"/>
                </a:lnTo>
                <a:lnTo>
                  <a:pt x="650" y="2015"/>
                </a:lnTo>
                <a:lnTo>
                  <a:pt x="633" y="1850"/>
                </a:lnTo>
                <a:lnTo>
                  <a:pt x="632" y="1766"/>
                </a:lnTo>
                <a:lnTo>
                  <a:pt x="633" y="1696"/>
                </a:lnTo>
                <a:lnTo>
                  <a:pt x="646" y="1562"/>
                </a:lnTo>
                <a:lnTo>
                  <a:pt x="671" y="1433"/>
                </a:lnTo>
                <a:lnTo>
                  <a:pt x="707" y="1311"/>
                </a:lnTo>
                <a:lnTo>
                  <a:pt x="730" y="1253"/>
                </a:lnTo>
                <a:lnTo>
                  <a:pt x="809" y="1253"/>
                </a:lnTo>
                <a:lnTo>
                  <a:pt x="824" y="1252"/>
                </a:lnTo>
                <a:lnTo>
                  <a:pt x="853" y="1246"/>
                </a:lnTo>
                <a:lnTo>
                  <a:pt x="880" y="1235"/>
                </a:lnTo>
                <a:lnTo>
                  <a:pt x="904" y="1219"/>
                </a:lnTo>
                <a:lnTo>
                  <a:pt x="924" y="1199"/>
                </a:lnTo>
                <a:lnTo>
                  <a:pt x="940" y="1175"/>
                </a:lnTo>
                <a:lnTo>
                  <a:pt x="951" y="1148"/>
                </a:lnTo>
                <a:lnTo>
                  <a:pt x="957" y="1119"/>
                </a:lnTo>
                <a:lnTo>
                  <a:pt x="958" y="1104"/>
                </a:lnTo>
                <a:lnTo>
                  <a:pt x="957" y="1085"/>
                </a:lnTo>
                <a:lnTo>
                  <a:pt x="948" y="1049"/>
                </a:lnTo>
                <a:lnTo>
                  <a:pt x="930" y="1017"/>
                </a:lnTo>
                <a:lnTo>
                  <a:pt x="906" y="990"/>
                </a:lnTo>
                <a:lnTo>
                  <a:pt x="892" y="980"/>
                </a:lnTo>
                <a:lnTo>
                  <a:pt x="934" y="928"/>
                </a:lnTo>
                <a:lnTo>
                  <a:pt x="1032" y="832"/>
                </a:lnTo>
                <a:lnTo>
                  <a:pt x="1087" y="788"/>
                </a:lnTo>
                <a:lnTo>
                  <a:pt x="1151" y="740"/>
                </a:lnTo>
                <a:lnTo>
                  <a:pt x="1295" y="654"/>
                </a:lnTo>
                <a:lnTo>
                  <a:pt x="1453" y="583"/>
                </a:lnTo>
                <a:lnTo>
                  <a:pt x="1625" y="527"/>
                </a:lnTo>
                <a:lnTo>
                  <a:pt x="1716" y="504"/>
                </a:lnTo>
                <a:lnTo>
                  <a:pt x="1846" y="480"/>
                </a:lnTo>
                <a:lnTo>
                  <a:pt x="2000" y="459"/>
                </a:lnTo>
                <a:lnTo>
                  <a:pt x="2056" y="454"/>
                </a:lnTo>
                <a:lnTo>
                  <a:pt x="2170" y="449"/>
                </a:lnTo>
                <a:lnTo>
                  <a:pt x="2229" y="448"/>
                </a:lnTo>
                <a:lnTo>
                  <a:pt x="2313" y="449"/>
                </a:lnTo>
                <a:lnTo>
                  <a:pt x="2479" y="460"/>
                </a:lnTo>
                <a:lnTo>
                  <a:pt x="2639" y="483"/>
                </a:lnTo>
                <a:lnTo>
                  <a:pt x="2792" y="515"/>
                </a:lnTo>
                <a:lnTo>
                  <a:pt x="2936" y="558"/>
                </a:lnTo>
                <a:lnTo>
                  <a:pt x="3073" y="612"/>
                </a:lnTo>
                <a:lnTo>
                  <a:pt x="3200" y="675"/>
                </a:lnTo>
                <a:lnTo>
                  <a:pt x="3317" y="748"/>
                </a:lnTo>
                <a:lnTo>
                  <a:pt x="3372" y="788"/>
                </a:lnTo>
                <a:lnTo>
                  <a:pt x="3426" y="832"/>
                </a:lnTo>
                <a:lnTo>
                  <a:pt x="3524" y="929"/>
                </a:lnTo>
                <a:lnTo>
                  <a:pt x="3608" y="1035"/>
                </a:lnTo>
                <a:lnTo>
                  <a:pt x="3679" y="1150"/>
                </a:lnTo>
                <a:lnTo>
                  <a:pt x="3737" y="1273"/>
                </a:lnTo>
                <a:lnTo>
                  <a:pt x="3780" y="1405"/>
                </a:lnTo>
                <a:lnTo>
                  <a:pt x="3809" y="1544"/>
                </a:lnTo>
                <a:lnTo>
                  <a:pt x="3824" y="1690"/>
                </a:lnTo>
                <a:lnTo>
                  <a:pt x="3825" y="1766"/>
                </a:lnTo>
                <a:lnTo>
                  <a:pt x="3824" y="1850"/>
                </a:lnTo>
                <a:lnTo>
                  <a:pt x="3807" y="2015"/>
                </a:lnTo>
                <a:lnTo>
                  <a:pt x="3774" y="2175"/>
                </a:lnTo>
                <a:lnTo>
                  <a:pt x="3727" y="2331"/>
                </a:lnTo>
                <a:lnTo>
                  <a:pt x="3665" y="2478"/>
                </a:lnTo>
                <a:lnTo>
                  <a:pt x="3590" y="2619"/>
                </a:lnTo>
                <a:lnTo>
                  <a:pt x="3503" y="2752"/>
                </a:lnTo>
                <a:lnTo>
                  <a:pt x="3404" y="2876"/>
                </a:lnTo>
                <a:lnTo>
                  <a:pt x="3296" y="2989"/>
                </a:lnTo>
                <a:lnTo>
                  <a:pt x="3177" y="3092"/>
                </a:lnTo>
                <a:lnTo>
                  <a:pt x="3049" y="3183"/>
                </a:lnTo>
                <a:lnTo>
                  <a:pt x="2914" y="3261"/>
                </a:lnTo>
                <a:lnTo>
                  <a:pt x="2771" y="3324"/>
                </a:lnTo>
                <a:lnTo>
                  <a:pt x="2622" y="3374"/>
                </a:lnTo>
                <a:lnTo>
                  <a:pt x="2468" y="3407"/>
                </a:lnTo>
                <a:lnTo>
                  <a:pt x="2310" y="3425"/>
                </a:lnTo>
                <a:lnTo>
                  <a:pt x="2229" y="3427"/>
                </a:lnTo>
                <a:close/>
                <a:moveTo>
                  <a:pt x="626" y="3519"/>
                </a:moveTo>
                <a:lnTo>
                  <a:pt x="614" y="3529"/>
                </a:lnTo>
                <a:lnTo>
                  <a:pt x="587" y="3544"/>
                </a:lnTo>
                <a:lnTo>
                  <a:pt x="558" y="3548"/>
                </a:lnTo>
                <a:lnTo>
                  <a:pt x="527" y="3545"/>
                </a:lnTo>
                <a:lnTo>
                  <a:pt x="513" y="3539"/>
                </a:lnTo>
                <a:lnTo>
                  <a:pt x="304" y="3439"/>
                </a:lnTo>
                <a:lnTo>
                  <a:pt x="301" y="3438"/>
                </a:lnTo>
                <a:lnTo>
                  <a:pt x="300" y="3432"/>
                </a:lnTo>
                <a:lnTo>
                  <a:pt x="300" y="3428"/>
                </a:lnTo>
                <a:lnTo>
                  <a:pt x="302" y="3425"/>
                </a:lnTo>
                <a:lnTo>
                  <a:pt x="796" y="3032"/>
                </a:lnTo>
                <a:lnTo>
                  <a:pt x="832" y="3074"/>
                </a:lnTo>
                <a:lnTo>
                  <a:pt x="906" y="3154"/>
                </a:lnTo>
                <a:lnTo>
                  <a:pt x="945" y="3192"/>
                </a:lnTo>
                <a:lnTo>
                  <a:pt x="626" y="3519"/>
                </a:lnTo>
                <a:close/>
                <a:moveTo>
                  <a:pt x="9505" y="3192"/>
                </a:moveTo>
                <a:lnTo>
                  <a:pt x="8999" y="2788"/>
                </a:lnTo>
                <a:lnTo>
                  <a:pt x="9033" y="2732"/>
                </a:lnTo>
                <a:lnTo>
                  <a:pt x="9094" y="2615"/>
                </a:lnTo>
                <a:lnTo>
                  <a:pt x="9147" y="2493"/>
                </a:lnTo>
                <a:lnTo>
                  <a:pt x="9192" y="2368"/>
                </a:lnTo>
                <a:lnTo>
                  <a:pt x="9229" y="2239"/>
                </a:lnTo>
                <a:lnTo>
                  <a:pt x="9257" y="2107"/>
                </a:lnTo>
                <a:lnTo>
                  <a:pt x="9276" y="1972"/>
                </a:lnTo>
                <a:lnTo>
                  <a:pt x="9286" y="1836"/>
                </a:lnTo>
                <a:lnTo>
                  <a:pt x="9288" y="1766"/>
                </a:lnTo>
                <a:lnTo>
                  <a:pt x="9286" y="1697"/>
                </a:lnTo>
                <a:lnTo>
                  <a:pt x="9276" y="1565"/>
                </a:lnTo>
                <a:lnTo>
                  <a:pt x="9257" y="1436"/>
                </a:lnTo>
                <a:lnTo>
                  <a:pt x="9229" y="1312"/>
                </a:lnTo>
                <a:lnTo>
                  <a:pt x="9210" y="1253"/>
                </a:lnTo>
                <a:lnTo>
                  <a:pt x="9295" y="1253"/>
                </a:lnTo>
                <a:lnTo>
                  <a:pt x="9311" y="1252"/>
                </a:lnTo>
                <a:lnTo>
                  <a:pt x="9341" y="1246"/>
                </a:lnTo>
                <a:lnTo>
                  <a:pt x="9366" y="1235"/>
                </a:lnTo>
                <a:lnTo>
                  <a:pt x="9390" y="1219"/>
                </a:lnTo>
                <a:lnTo>
                  <a:pt x="9410" y="1199"/>
                </a:lnTo>
                <a:lnTo>
                  <a:pt x="9427" y="1175"/>
                </a:lnTo>
                <a:lnTo>
                  <a:pt x="9439" y="1148"/>
                </a:lnTo>
                <a:lnTo>
                  <a:pt x="9444" y="1119"/>
                </a:lnTo>
                <a:lnTo>
                  <a:pt x="9444" y="1104"/>
                </a:lnTo>
                <a:lnTo>
                  <a:pt x="9444" y="1088"/>
                </a:lnTo>
                <a:lnTo>
                  <a:pt x="9439" y="1059"/>
                </a:lnTo>
                <a:lnTo>
                  <a:pt x="9427" y="1032"/>
                </a:lnTo>
                <a:lnTo>
                  <a:pt x="9410" y="1008"/>
                </a:lnTo>
                <a:lnTo>
                  <a:pt x="9390" y="988"/>
                </a:lnTo>
                <a:lnTo>
                  <a:pt x="9366" y="972"/>
                </a:lnTo>
                <a:lnTo>
                  <a:pt x="9341" y="961"/>
                </a:lnTo>
                <a:lnTo>
                  <a:pt x="9311" y="955"/>
                </a:lnTo>
                <a:lnTo>
                  <a:pt x="9295" y="954"/>
                </a:lnTo>
                <a:lnTo>
                  <a:pt x="9076" y="954"/>
                </a:lnTo>
                <a:lnTo>
                  <a:pt x="9041" y="898"/>
                </a:lnTo>
                <a:lnTo>
                  <a:pt x="8962" y="790"/>
                </a:lnTo>
                <a:lnTo>
                  <a:pt x="8873" y="690"/>
                </a:lnTo>
                <a:lnTo>
                  <a:pt x="8772" y="596"/>
                </a:lnTo>
                <a:lnTo>
                  <a:pt x="8718" y="554"/>
                </a:lnTo>
                <a:lnTo>
                  <a:pt x="8665" y="513"/>
                </a:lnTo>
                <a:lnTo>
                  <a:pt x="8551" y="439"/>
                </a:lnTo>
                <a:lnTo>
                  <a:pt x="8431" y="372"/>
                </a:lnTo>
                <a:lnTo>
                  <a:pt x="8302" y="315"/>
                </a:lnTo>
                <a:lnTo>
                  <a:pt x="8168" y="265"/>
                </a:lnTo>
                <a:lnTo>
                  <a:pt x="8027" y="224"/>
                </a:lnTo>
                <a:lnTo>
                  <a:pt x="7881" y="193"/>
                </a:lnTo>
                <a:lnTo>
                  <a:pt x="7729" y="169"/>
                </a:lnTo>
                <a:lnTo>
                  <a:pt x="7650" y="161"/>
                </a:lnTo>
                <a:lnTo>
                  <a:pt x="7487" y="141"/>
                </a:lnTo>
                <a:lnTo>
                  <a:pt x="7129" y="105"/>
                </a:lnTo>
                <a:lnTo>
                  <a:pt x="6742" y="74"/>
                </a:lnTo>
                <a:lnTo>
                  <a:pt x="6343" y="50"/>
                </a:lnTo>
                <a:lnTo>
                  <a:pt x="5752" y="20"/>
                </a:lnTo>
                <a:lnTo>
                  <a:pt x="5066" y="1"/>
                </a:lnTo>
                <a:lnTo>
                  <a:pt x="4811" y="0"/>
                </a:lnTo>
                <a:lnTo>
                  <a:pt x="4555" y="1"/>
                </a:lnTo>
                <a:lnTo>
                  <a:pt x="3869" y="20"/>
                </a:lnTo>
                <a:lnTo>
                  <a:pt x="3278" y="50"/>
                </a:lnTo>
                <a:lnTo>
                  <a:pt x="2879" y="74"/>
                </a:lnTo>
                <a:lnTo>
                  <a:pt x="2493" y="105"/>
                </a:lnTo>
                <a:lnTo>
                  <a:pt x="2134" y="141"/>
                </a:lnTo>
                <a:lnTo>
                  <a:pt x="1971" y="161"/>
                </a:lnTo>
                <a:lnTo>
                  <a:pt x="1893" y="169"/>
                </a:lnTo>
                <a:lnTo>
                  <a:pt x="1740" y="193"/>
                </a:lnTo>
                <a:lnTo>
                  <a:pt x="1594" y="224"/>
                </a:lnTo>
                <a:lnTo>
                  <a:pt x="1453" y="265"/>
                </a:lnTo>
                <a:lnTo>
                  <a:pt x="1319" y="315"/>
                </a:lnTo>
                <a:lnTo>
                  <a:pt x="1190" y="372"/>
                </a:lnTo>
                <a:lnTo>
                  <a:pt x="1070" y="439"/>
                </a:lnTo>
                <a:lnTo>
                  <a:pt x="956" y="513"/>
                </a:lnTo>
                <a:lnTo>
                  <a:pt x="903" y="554"/>
                </a:lnTo>
                <a:lnTo>
                  <a:pt x="849" y="596"/>
                </a:lnTo>
                <a:lnTo>
                  <a:pt x="748" y="690"/>
                </a:lnTo>
                <a:lnTo>
                  <a:pt x="659" y="790"/>
                </a:lnTo>
                <a:lnTo>
                  <a:pt x="580" y="898"/>
                </a:lnTo>
                <a:lnTo>
                  <a:pt x="545" y="954"/>
                </a:lnTo>
                <a:lnTo>
                  <a:pt x="326" y="954"/>
                </a:lnTo>
                <a:lnTo>
                  <a:pt x="311" y="955"/>
                </a:lnTo>
                <a:lnTo>
                  <a:pt x="282" y="961"/>
                </a:lnTo>
                <a:lnTo>
                  <a:pt x="255" y="972"/>
                </a:lnTo>
                <a:lnTo>
                  <a:pt x="231" y="988"/>
                </a:lnTo>
                <a:lnTo>
                  <a:pt x="211" y="1008"/>
                </a:lnTo>
                <a:lnTo>
                  <a:pt x="195" y="1032"/>
                </a:lnTo>
                <a:lnTo>
                  <a:pt x="184" y="1059"/>
                </a:lnTo>
                <a:lnTo>
                  <a:pt x="177" y="1088"/>
                </a:lnTo>
                <a:lnTo>
                  <a:pt x="177" y="1104"/>
                </a:lnTo>
                <a:lnTo>
                  <a:pt x="177" y="1119"/>
                </a:lnTo>
                <a:lnTo>
                  <a:pt x="184" y="1148"/>
                </a:lnTo>
                <a:lnTo>
                  <a:pt x="195" y="1175"/>
                </a:lnTo>
                <a:lnTo>
                  <a:pt x="211" y="1199"/>
                </a:lnTo>
                <a:lnTo>
                  <a:pt x="231" y="1219"/>
                </a:lnTo>
                <a:lnTo>
                  <a:pt x="255" y="1235"/>
                </a:lnTo>
                <a:lnTo>
                  <a:pt x="282" y="1246"/>
                </a:lnTo>
                <a:lnTo>
                  <a:pt x="311" y="1252"/>
                </a:lnTo>
                <a:lnTo>
                  <a:pt x="326" y="1253"/>
                </a:lnTo>
                <a:lnTo>
                  <a:pt x="411" y="1253"/>
                </a:lnTo>
                <a:lnTo>
                  <a:pt x="393" y="1312"/>
                </a:lnTo>
                <a:lnTo>
                  <a:pt x="364" y="1436"/>
                </a:lnTo>
                <a:lnTo>
                  <a:pt x="345" y="1565"/>
                </a:lnTo>
                <a:lnTo>
                  <a:pt x="335" y="1697"/>
                </a:lnTo>
                <a:lnTo>
                  <a:pt x="335" y="1766"/>
                </a:lnTo>
                <a:lnTo>
                  <a:pt x="335" y="1836"/>
                </a:lnTo>
                <a:lnTo>
                  <a:pt x="345" y="1972"/>
                </a:lnTo>
                <a:lnTo>
                  <a:pt x="364" y="2107"/>
                </a:lnTo>
                <a:lnTo>
                  <a:pt x="392" y="2239"/>
                </a:lnTo>
                <a:lnTo>
                  <a:pt x="429" y="2368"/>
                </a:lnTo>
                <a:lnTo>
                  <a:pt x="474" y="2493"/>
                </a:lnTo>
                <a:lnTo>
                  <a:pt x="527" y="2615"/>
                </a:lnTo>
                <a:lnTo>
                  <a:pt x="589" y="2732"/>
                </a:lnTo>
                <a:lnTo>
                  <a:pt x="622" y="2788"/>
                </a:lnTo>
                <a:lnTo>
                  <a:pt x="116" y="3192"/>
                </a:lnTo>
                <a:lnTo>
                  <a:pt x="87" y="3218"/>
                </a:lnTo>
                <a:lnTo>
                  <a:pt x="40" y="3280"/>
                </a:lnTo>
                <a:lnTo>
                  <a:pt x="11" y="3351"/>
                </a:lnTo>
                <a:lnTo>
                  <a:pt x="0" y="3428"/>
                </a:lnTo>
                <a:lnTo>
                  <a:pt x="3" y="3467"/>
                </a:lnTo>
                <a:lnTo>
                  <a:pt x="9" y="3505"/>
                </a:lnTo>
                <a:lnTo>
                  <a:pt x="37" y="3578"/>
                </a:lnTo>
                <a:lnTo>
                  <a:pt x="81" y="3641"/>
                </a:lnTo>
                <a:lnTo>
                  <a:pt x="141" y="3690"/>
                </a:lnTo>
                <a:lnTo>
                  <a:pt x="176" y="3708"/>
                </a:lnTo>
                <a:lnTo>
                  <a:pt x="384" y="3808"/>
                </a:lnTo>
                <a:lnTo>
                  <a:pt x="426" y="3826"/>
                </a:lnTo>
                <a:lnTo>
                  <a:pt x="512" y="3845"/>
                </a:lnTo>
                <a:lnTo>
                  <a:pt x="556" y="3847"/>
                </a:lnTo>
                <a:lnTo>
                  <a:pt x="594" y="3846"/>
                </a:lnTo>
                <a:lnTo>
                  <a:pt x="671" y="3830"/>
                </a:lnTo>
                <a:lnTo>
                  <a:pt x="744" y="3800"/>
                </a:lnTo>
                <a:lnTo>
                  <a:pt x="809" y="3756"/>
                </a:lnTo>
                <a:lnTo>
                  <a:pt x="840" y="3728"/>
                </a:lnTo>
                <a:lnTo>
                  <a:pt x="1175" y="3383"/>
                </a:lnTo>
                <a:lnTo>
                  <a:pt x="1232" y="3422"/>
                </a:lnTo>
                <a:lnTo>
                  <a:pt x="1351" y="3494"/>
                </a:lnTo>
                <a:lnTo>
                  <a:pt x="1475" y="3557"/>
                </a:lnTo>
                <a:lnTo>
                  <a:pt x="1605" y="3611"/>
                </a:lnTo>
                <a:lnTo>
                  <a:pt x="1737" y="3655"/>
                </a:lnTo>
                <a:lnTo>
                  <a:pt x="1875" y="3689"/>
                </a:lnTo>
                <a:lnTo>
                  <a:pt x="2014" y="3712"/>
                </a:lnTo>
                <a:lnTo>
                  <a:pt x="2156" y="3724"/>
                </a:lnTo>
                <a:lnTo>
                  <a:pt x="2229" y="3725"/>
                </a:lnTo>
                <a:lnTo>
                  <a:pt x="2324" y="3723"/>
                </a:lnTo>
                <a:lnTo>
                  <a:pt x="2513" y="3703"/>
                </a:lnTo>
                <a:lnTo>
                  <a:pt x="2696" y="3662"/>
                </a:lnTo>
                <a:lnTo>
                  <a:pt x="2872" y="3605"/>
                </a:lnTo>
                <a:lnTo>
                  <a:pt x="3041" y="3529"/>
                </a:lnTo>
                <a:lnTo>
                  <a:pt x="3202" y="3437"/>
                </a:lnTo>
                <a:lnTo>
                  <a:pt x="3355" y="3331"/>
                </a:lnTo>
                <a:lnTo>
                  <a:pt x="3496" y="3209"/>
                </a:lnTo>
                <a:lnTo>
                  <a:pt x="3624" y="3076"/>
                </a:lnTo>
                <a:lnTo>
                  <a:pt x="3741" y="2929"/>
                </a:lnTo>
                <a:lnTo>
                  <a:pt x="3845" y="2773"/>
                </a:lnTo>
                <a:lnTo>
                  <a:pt x="3933" y="2607"/>
                </a:lnTo>
                <a:lnTo>
                  <a:pt x="4006" y="2432"/>
                </a:lnTo>
                <a:lnTo>
                  <a:pt x="4063" y="2248"/>
                </a:lnTo>
                <a:lnTo>
                  <a:pt x="4101" y="2060"/>
                </a:lnTo>
                <a:lnTo>
                  <a:pt x="4121" y="1865"/>
                </a:lnTo>
                <a:lnTo>
                  <a:pt x="4123" y="1766"/>
                </a:lnTo>
                <a:lnTo>
                  <a:pt x="4122" y="1691"/>
                </a:lnTo>
                <a:lnTo>
                  <a:pt x="4110" y="1547"/>
                </a:lnTo>
                <a:lnTo>
                  <a:pt x="4087" y="1407"/>
                </a:lnTo>
                <a:lnTo>
                  <a:pt x="4054" y="1274"/>
                </a:lnTo>
                <a:lnTo>
                  <a:pt x="4031" y="1210"/>
                </a:lnTo>
                <a:lnTo>
                  <a:pt x="4117" y="1176"/>
                </a:lnTo>
                <a:lnTo>
                  <a:pt x="4206" y="1134"/>
                </a:lnTo>
                <a:lnTo>
                  <a:pt x="4270" y="1105"/>
                </a:lnTo>
                <a:lnTo>
                  <a:pt x="4405" y="1047"/>
                </a:lnTo>
                <a:lnTo>
                  <a:pt x="4517" y="1011"/>
                </a:lnTo>
                <a:lnTo>
                  <a:pt x="4595" y="991"/>
                </a:lnTo>
                <a:lnTo>
                  <a:pt x="4678" y="978"/>
                </a:lnTo>
                <a:lnTo>
                  <a:pt x="4765" y="970"/>
                </a:lnTo>
                <a:lnTo>
                  <a:pt x="4811" y="969"/>
                </a:lnTo>
                <a:lnTo>
                  <a:pt x="4856" y="970"/>
                </a:lnTo>
                <a:lnTo>
                  <a:pt x="4944" y="978"/>
                </a:lnTo>
                <a:lnTo>
                  <a:pt x="5026" y="991"/>
                </a:lnTo>
                <a:lnTo>
                  <a:pt x="5105" y="1011"/>
                </a:lnTo>
                <a:lnTo>
                  <a:pt x="5216" y="1047"/>
                </a:lnTo>
                <a:lnTo>
                  <a:pt x="5352" y="1105"/>
                </a:lnTo>
                <a:lnTo>
                  <a:pt x="5415" y="1134"/>
                </a:lnTo>
                <a:lnTo>
                  <a:pt x="5506" y="1176"/>
                </a:lnTo>
                <a:lnTo>
                  <a:pt x="5590" y="1210"/>
                </a:lnTo>
                <a:lnTo>
                  <a:pt x="5569" y="1274"/>
                </a:lnTo>
                <a:lnTo>
                  <a:pt x="5534" y="1407"/>
                </a:lnTo>
                <a:lnTo>
                  <a:pt x="5511" y="1547"/>
                </a:lnTo>
                <a:lnTo>
                  <a:pt x="5500" y="1691"/>
                </a:lnTo>
                <a:lnTo>
                  <a:pt x="5499" y="1766"/>
                </a:lnTo>
                <a:lnTo>
                  <a:pt x="5500" y="1865"/>
                </a:lnTo>
                <a:lnTo>
                  <a:pt x="5520" y="2060"/>
                </a:lnTo>
                <a:lnTo>
                  <a:pt x="5559" y="2249"/>
                </a:lnTo>
                <a:lnTo>
                  <a:pt x="5615" y="2432"/>
                </a:lnTo>
                <a:lnTo>
                  <a:pt x="5688" y="2607"/>
                </a:lnTo>
                <a:lnTo>
                  <a:pt x="5776" y="2773"/>
                </a:lnTo>
                <a:lnTo>
                  <a:pt x="5880" y="2929"/>
                </a:lnTo>
                <a:lnTo>
                  <a:pt x="5997" y="3076"/>
                </a:lnTo>
                <a:lnTo>
                  <a:pt x="6127" y="3209"/>
                </a:lnTo>
                <a:lnTo>
                  <a:pt x="6268" y="3331"/>
                </a:lnTo>
                <a:lnTo>
                  <a:pt x="6419" y="3437"/>
                </a:lnTo>
                <a:lnTo>
                  <a:pt x="6580" y="3529"/>
                </a:lnTo>
                <a:lnTo>
                  <a:pt x="6749" y="3605"/>
                </a:lnTo>
                <a:lnTo>
                  <a:pt x="6926" y="3662"/>
                </a:lnTo>
                <a:lnTo>
                  <a:pt x="7109" y="3703"/>
                </a:lnTo>
                <a:lnTo>
                  <a:pt x="7297" y="3723"/>
                </a:lnTo>
                <a:lnTo>
                  <a:pt x="7393" y="3725"/>
                </a:lnTo>
                <a:lnTo>
                  <a:pt x="7465" y="3724"/>
                </a:lnTo>
                <a:lnTo>
                  <a:pt x="7608" y="3712"/>
                </a:lnTo>
                <a:lnTo>
                  <a:pt x="7748" y="3689"/>
                </a:lnTo>
                <a:lnTo>
                  <a:pt x="7884" y="3655"/>
                </a:lnTo>
                <a:lnTo>
                  <a:pt x="8017" y="3611"/>
                </a:lnTo>
                <a:lnTo>
                  <a:pt x="8146" y="3557"/>
                </a:lnTo>
                <a:lnTo>
                  <a:pt x="8270" y="3494"/>
                </a:lnTo>
                <a:lnTo>
                  <a:pt x="8389" y="3422"/>
                </a:lnTo>
                <a:lnTo>
                  <a:pt x="8447" y="3383"/>
                </a:lnTo>
                <a:lnTo>
                  <a:pt x="8783" y="3728"/>
                </a:lnTo>
                <a:lnTo>
                  <a:pt x="8812" y="3756"/>
                </a:lnTo>
                <a:lnTo>
                  <a:pt x="8878" y="3800"/>
                </a:lnTo>
                <a:lnTo>
                  <a:pt x="8951" y="3830"/>
                </a:lnTo>
                <a:lnTo>
                  <a:pt x="9027" y="3846"/>
                </a:lnTo>
                <a:lnTo>
                  <a:pt x="9067" y="3847"/>
                </a:lnTo>
                <a:lnTo>
                  <a:pt x="9109" y="3845"/>
                </a:lnTo>
                <a:lnTo>
                  <a:pt x="9195" y="3826"/>
                </a:lnTo>
                <a:lnTo>
                  <a:pt x="9237" y="3808"/>
                </a:lnTo>
                <a:lnTo>
                  <a:pt x="9445" y="3708"/>
                </a:lnTo>
                <a:lnTo>
                  <a:pt x="9480" y="3690"/>
                </a:lnTo>
                <a:lnTo>
                  <a:pt x="9540" y="3641"/>
                </a:lnTo>
                <a:lnTo>
                  <a:pt x="9584" y="3578"/>
                </a:lnTo>
                <a:lnTo>
                  <a:pt x="9612" y="3505"/>
                </a:lnTo>
                <a:lnTo>
                  <a:pt x="9619" y="3467"/>
                </a:lnTo>
                <a:lnTo>
                  <a:pt x="9621" y="3428"/>
                </a:lnTo>
                <a:lnTo>
                  <a:pt x="9611" y="3351"/>
                </a:lnTo>
                <a:lnTo>
                  <a:pt x="9582" y="3280"/>
                </a:lnTo>
                <a:lnTo>
                  <a:pt x="9534" y="3218"/>
                </a:lnTo>
                <a:lnTo>
                  <a:pt x="9505" y="319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자유형 110"/>
          <p:cNvSpPr/>
          <p:nvPr/>
        </p:nvSpPr>
        <p:spPr>
          <a:xfrm rot="1754735" flipH="1">
            <a:off x="540005" y="4001757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3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4"/>
    </mc:Choice>
    <mc:Fallback xmlns="">
      <p:transition spd="slow" advTm="97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25244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핵심기술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04D075D-61D5-4256-8686-7F91A6B5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027984"/>
            <a:ext cx="3797521" cy="213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0747-1393-4FE2-87EA-CFC0563493BC}"/>
              </a:ext>
            </a:extLst>
          </p:cNvPr>
          <p:cNvSpPr txBox="1"/>
          <p:nvPr/>
        </p:nvSpPr>
        <p:spPr>
          <a:xfrm>
            <a:off x="1987912" y="3273100"/>
            <a:ext cx="257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(accelerometer , audio)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5FD34-73C7-4EF6-8835-136EE58D7C77}"/>
              </a:ext>
            </a:extLst>
          </p:cNvPr>
          <p:cNvSpPr txBox="1"/>
          <p:nvPr/>
        </p:nvSpPr>
        <p:spPr>
          <a:xfrm>
            <a:off x="7423030" y="3379115"/>
            <a:ext cx="349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 lectures for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analysis of sleeping patterns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5BFD98-7BC3-402C-83D3-33FF2D22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51" y="1027984"/>
            <a:ext cx="4811677" cy="2393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7B5762-D963-47B3-A77D-78CB86967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81" y="3693592"/>
            <a:ext cx="540199" cy="517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D3AE72-B251-442E-AB80-CC5F11F98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81" y="5564131"/>
            <a:ext cx="4610695" cy="71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631975-AB43-4A94-96E3-AADA19F3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75" y="4759616"/>
            <a:ext cx="1675810" cy="64724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59E1D4-F73A-420C-B8DA-B7310512E0C4}"/>
              </a:ext>
            </a:extLst>
          </p:cNvPr>
          <p:cNvSpPr/>
          <p:nvPr/>
        </p:nvSpPr>
        <p:spPr>
          <a:xfrm>
            <a:off x="3636805" y="4460421"/>
            <a:ext cx="5096851" cy="2067469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7E38A3-C426-4B35-9D80-B49180C7E4CC}"/>
              </a:ext>
            </a:extLst>
          </p:cNvPr>
          <p:cNvSpPr/>
          <p:nvPr/>
        </p:nvSpPr>
        <p:spPr>
          <a:xfrm>
            <a:off x="729049" y="924237"/>
            <a:ext cx="5096851" cy="310420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2863F5-3068-4B69-8329-643F0B9C7BA0}"/>
              </a:ext>
            </a:extLst>
          </p:cNvPr>
          <p:cNvSpPr/>
          <p:nvPr/>
        </p:nvSpPr>
        <p:spPr>
          <a:xfrm>
            <a:off x="6651274" y="924686"/>
            <a:ext cx="5096851" cy="310420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기대효과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78">
            <a:extLst>
              <a:ext uri="{FF2B5EF4-FFF2-40B4-BE49-F238E27FC236}">
                <a16:creationId xmlns:a16="http://schemas.microsoft.com/office/drawing/2014/main" id="{4134BDBD-6F0C-4C10-816F-04D72E9FE927}"/>
              </a:ext>
            </a:extLst>
          </p:cNvPr>
          <p:cNvSpPr/>
          <p:nvPr/>
        </p:nvSpPr>
        <p:spPr>
          <a:xfrm>
            <a:off x="589056" y="1193154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생활속에서 자신의 수면패턴을 대략적으로 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파악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악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수면장애 자가진단 가능</a:t>
            </a:r>
          </a:p>
        </p:txBody>
      </p:sp>
      <p:sp>
        <p:nvSpPr>
          <p:cNvPr id="8" name="자유형 78">
            <a:extLst>
              <a:ext uri="{FF2B5EF4-FFF2-40B4-BE49-F238E27FC236}">
                <a16:creationId xmlns:a16="http://schemas.microsoft.com/office/drawing/2014/main" id="{CA2ABB9A-1201-49CF-9296-BEBD19A64723}"/>
              </a:ext>
            </a:extLst>
          </p:cNvPr>
          <p:cNvSpPr/>
          <p:nvPr/>
        </p:nvSpPr>
        <p:spPr>
          <a:xfrm>
            <a:off x="589054" y="2945275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수면에 영향을 주는 요소들의 가중치를 개인별로 파악</a:t>
            </a: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</a:t>
            </a:r>
            <a:r>
              <a:rPr lang="ko-KR" altLang="en-US" sz="1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수면질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향상 방향성 설정 가능</a:t>
            </a:r>
          </a:p>
        </p:txBody>
      </p:sp>
      <p:sp>
        <p:nvSpPr>
          <p:cNvPr id="9" name="자유형 78">
            <a:extLst>
              <a:ext uri="{FF2B5EF4-FFF2-40B4-BE49-F238E27FC236}">
                <a16:creationId xmlns:a16="http://schemas.microsoft.com/office/drawing/2014/main" id="{7075D48A-F311-4563-81F7-D2A81CEDBC0A}"/>
              </a:ext>
            </a:extLst>
          </p:cNvPr>
          <p:cNvSpPr/>
          <p:nvPr/>
        </p:nvSpPr>
        <p:spPr>
          <a:xfrm>
            <a:off x="589054" y="4697396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자신의 수면패턴</a:t>
            </a:r>
            <a: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생활패턴에 맞는 알람 제공</a:t>
            </a:r>
            <a:b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효율적인 수면 가능</a:t>
            </a:r>
            <a:endParaRPr lang="en-US" altLang="ko-KR" sz="1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구부러진 연결선 84">
            <a:extLst>
              <a:ext uri="{FF2B5EF4-FFF2-40B4-BE49-F238E27FC236}">
                <a16:creationId xmlns:a16="http://schemas.microsoft.com/office/drawing/2014/main" id="{455F56BE-83D5-41AA-92A2-C67CBA7193C6}"/>
              </a:ext>
            </a:extLst>
          </p:cNvPr>
          <p:cNvCxnSpPr>
            <a:cxnSpLocks/>
          </p:cNvCxnSpPr>
          <p:nvPr/>
        </p:nvCxnSpPr>
        <p:spPr>
          <a:xfrm>
            <a:off x="5108213" y="3592578"/>
            <a:ext cx="37367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79">
            <a:extLst>
              <a:ext uri="{FF2B5EF4-FFF2-40B4-BE49-F238E27FC236}">
                <a16:creationId xmlns:a16="http://schemas.microsoft.com/office/drawing/2014/main" id="{AE73A1A0-1DD8-4CC0-81FB-97205A461324}"/>
              </a:ext>
            </a:extLst>
          </p:cNvPr>
          <p:cNvCxnSpPr>
            <a:cxnSpLocks/>
          </p:cNvCxnSpPr>
          <p:nvPr/>
        </p:nvCxnSpPr>
        <p:spPr>
          <a:xfrm>
            <a:off x="5097900" y="1839091"/>
            <a:ext cx="3747090" cy="1766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85">
            <a:extLst>
              <a:ext uri="{FF2B5EF4-FFF2-40B4-BE49-F238E27FC236}">
                <a16:creationId xmlns:a16="http://schemas.microsoft.com/office/drawing/2014/main" id="{93B2D032-F878-40BC-93D1-70643F37FC99}"/>
              </a:ext>
            </a:extLst>
          </p:cNvPr>
          <p:cNvCxnSpPr>
            <a:cxnSpLocks/>
          </p:cNvCxnSpPr>
          <p:nvPr/>
        </p:nvCxnSpPr>
        <p:spPr>
          <a:xfrm flipV="1">
            <a:off x="5125038" y="3605278"/>
            <a:ext cx="3719952" cy="17658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AE07631-5A02-43F4-9C69-527FDFE4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73" y="1366125"/>
            <a:ext cx="4332138" cy="43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A3C161-E385-4EEE-A154-25E39EAE46D1}"/>
              </a:ext>
            </a:extLst>
          </p:cNvPr>
          <p:cNvSpPr txBox="1"/>
          <p:nvPr/>
        </p:nvSpPr>
        <p:spPr>
          <a:xfrm>
            <a:off x="2809102" y="1949462"/>
            <a:ext cx="6573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Thank you! </a:t>
            </a:r>
          </a:p>
          <a:p>
            <a:pPr algn="ctr"/>
            <a:endParaRPr lang="en-US" altLang="ko-KR" sz="4800" b="1" dirty="0"/>
          </a:p>
          <a:p>
            <a:pPr algn="ctr"/>
            <a:r>
              <a:rPr lang="en-US" altLang="ko-KR" sz="4800" b="1" dirty="0"/>
              <a:t>Q n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756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6463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인생의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분의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수면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내용 개체 틀 4">
            <a:extLst>
              <a:ext uri="{FF2B5EF4-FFF2-40B4-BE49-F238E27FC236}">
                <a16:creationId xmlns:a16="http://schemas.microsoft.com/office/drawing/2014/main" id="{7DF8CDA5-334D-4668-BCA5-F5333942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69" y="965218"/>
            <a:ext cx="6892061" cy="5370437"/>
          </a:xfrm>
        </p:spPr>
      </p:pic>
    </p:spTree>
    <p:extLst>
      <p:ext uri="{BB962C8B-B14F-4D97-AF65-F5344CB8AC3E}">
        <p14:creationId xmlns:p14="http://schemas.microsoft.com/office/powerpoint/2010/main" val="21773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2065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수면장애로 인한 진료인원은 매년 증가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AAF73A55-595A-48E2-AAF1-A3BCCBEE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333506"/>
            <a:ext cx="7207250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수면다원검사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DF0A5AD-A585-45AD-8EDC-E86D3922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8" y="1549648"/>
            <a:ext cx="6200312" cy="4222804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4B37637E-4C83-4FBE-AF3E-226D90FEFFD2}"/>
              </a:ext>
            </a:extLst>
          </p:cNvPr>
          <p:cNvSpPr/>
          <p:nvPr/>
        </p:nvSpPr>
        <p:spPr>
          <a:xfrm>
            <a:off x="8355984" y="2146206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고비용</a:t>
            </a:r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D63F1EDD-E332-4033-BC9F-2D2D1CE4696E}"/>
              </a:ext>
            </a:extLst>
          </p:cNvPr>
          <p:cNvSpPr/>
          <p:nvPr/>
        </p:nvSpPr>
        <p:spPr>
          <a:xfrm>
            <a:off x="8355985" y="3343203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시공간의 제약</a:t>
            </a:r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C40D32C0-8672-4D99-B69B-3BD61D16CC7D}"/>
              </a:ext>
            </a:extLst>
          </p:cNvPr>
          <p:cNvSpPr/>
          <p:nvPr/>
        </p:nvSpPr>
        <p:spPr>
          <a:xfrm>
            <a:off x="8355984" y="4501064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장기추적불가능</a:t>
            </a: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Solution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D670F9-A8E5-4591-9E57-877BDBD1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4" y="1387428"/>
            <a:ext cx="5313106" cy="4083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4B1131-E930-4959-BA87-DD892F68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033" y="3163874"/>
            <a:ext cx="252022" cy="241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8B6635-D9CF-4F37-A89F-C6A96DD7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1" y="2148483"/>
            <a:ext cx="5743575" cy="252412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5FAD8EB-6A8F-486B-8233-B07FDCCA8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8735" y="3276599"/>
            <a:ext cx="4629665" cy="46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Scenario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FDFC4D-7D17-4154-BA76-F1A37D782A2D}"/>
              </a:ext>
            </a:extLst>
          </p:cNvPr>
          <p:cNvSpPr txBox="1"/>
          <p:nvPr/>
        </p:nvSpPr>
        <p:spPr>
          <a:xfrm>
            <a:off x="5239780" y="2498357"/>
            <a:ext cx="651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주기가 끝날 때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마다 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신체의 상태변화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뒤척임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일어 남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상태변화가 있을 때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깨어나야 개운하게 일어날 수 있음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930E5CEC-E92C-4FD6-A71D-B7ED18DD5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46629"/>
              </p:ext>
            </p:extLst>
          </p:nvPr>
        </p:nvGraphicFramePr>
        <p:xfrm>
          <a:off x="1066800" y="2962782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E4C182B-D4D9-4E6B-B49F-DB5AAAEA3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80" y="1155751"/>
            <a:ext cx="4762500" cy="34575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E8816AB-4EFF-4C04-9153-829D8D89D40D}"/>
              </a:ext>
            </a:extLst>
          </p:cNvPr>
          <p:cNvSpPr/>
          <p:nvPr/>
        </p:nvSpPr>
        <p:spPr>
          <a:xfrm>
            <a:off x="1556951" y="1496178"/>
            <a:ext cx="803189" cy="73483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Service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D8AFC7-6410-4048-A50B-A4A389A33B5C}"/>
              </a:ext>
            </a:extLst>
          </p:cNvPr>
          <p:cNvGrpSpPr/>
          <p:nvPr/>
        </p:nvGrpSpPr>
        <p:grpSpPr>
          <a:xfrm>
            <a:off x="5091112" y="923395"/>
            <a:ext cx="2009775" cy="4019550"/>
            <a:chOff x="4581525" y="341245"/>
            <a:chExt cx="2009775" cy="4019550"/>
          </a:xfrm>
          <a:effectLst/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D25AFAF7-C2CD-4044-9F4B-8AA73D69DA3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7EE8CBD1-2122-43E1-99B0-251B199513A2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04D28B-F242-4743-9A03-1B4BFF1F21F9}"/>
              </a:ext>
            </a:extLst>
          </p:cNvPr>
          <p:cNvGrpSpPr/>
          <p:nvPr/>
        </p:nvGrpSpPr>
        <p:grpSpPr>
          <a:xfrm rot="14400000">
            <a:off x="4236865" y="2379040"/>
            <a:ext cx="2009775" cy="4019550"/>
            <a:chOff x="4581525" y="341245"/>
            <a:chExt cx="2009775" cy="4019550"/>
          </a:xfrm>
          <a:effectLst/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5E50A69-478F-408E-AD7B-1091DE92A6BF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4E21F8E3-6283-4273-925C-76E6D87E9485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AE65C7-71EC-4352-A5B1-878ABCE17F3A}"/>
              </a:ext>
            </a:extLst>
          </p:cNvPr>
          <p:cNvGrpSpPr/>
          <p:nvPr/>
        </p:nvGrpSpPr>
        <p:grpSpPr>
          <a:xfrm rot="7200000">
            <a:off x="6048809" y="2379039"/>
            <a:ext cx="2009775" cy="4019550"/>
            <a:chOff x="4581525" y="341245"/>
            <a:chExt cx="2009775" cy="4019550"/>
          </a:xfrm>
          <a:effectLst/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58673900-310E-47FB-A768-55CF23CC7DA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748F0A1D-0CE8-4932-B6E4-E75ABAD84B4F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B0E72-0BC8-41FA-8C18-31AB28EE0DEE}"/>
              </a:ext>
            </a:extLst>
          </p:cNvPr>
          <p:cNvSpPr/>
          <p:nvPr/>
        </p:nvSpPr>
        <p:spPr>
          <a:xfrm>
            <a:off x="77702" y="4394525"/>
            <a:ext cx="3824969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수면패턴과 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개인 생활패턴에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기반한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500" b="1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스마트알람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726C62-3B95-46F2-A1AC-C7A05FD29A83}"/>
              </a:ext>
            </a:extLst>
          </p:cNvPr>
          <p:cNvSpPr/>
          <p:nvPr/>
        </p:nvSpPr>
        <p:spPr>
          <a:xfrm>
            <a:off x="9044928" y="4538604"/>
            <a:ext cx="3411415" cy="4043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정보제공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332D0E-39D8-4067-821C-999D1E74E913}"/>
              </a:ext>
            </a:extLst>
          </p:cNvPr>
          <p:cNvSpPr/>
          <p:nvPr/>
        </p:nvSpPr>
        <p:spPr>
          <a:xfrm>
            <a:off x="7100887" y="1454422"/>
            <a:ext cx="5140412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개인별 수면패턴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통계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월별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평균수면주기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수면주기에 영향을 주는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요소 분석</a:t>
            </a:r>
            <a:endParaRPr lang="en-US" altLang="ko-KR" sz="15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402AAC29-217E-407E-8946-BED929549A0C}"/>
              </a:ext>
            </a:extLst>
          </p:cNvPr>
          <p:cNvSpPr>
            <a:spLocks noEditPoints="1"/>
          </p:cNvSpPr>
          <p:nvPr/>
        </p:nvSpPr>
        <p:spPr bwMode="auto">
          <a:xfrm>
            <a:off x="5955497" y="3453651"/>
            <a:ext cx="423857" cy="8218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36553E9-1A50-4F7F-96AE-5104388C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74" y="4215189"/>
            <a:ext cx="1379080" cy="13790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BE286-E32B-466C-8134-1E82669CC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19" y="1381962"/>
            <a:ext cx="1160561" cy="928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8CC49-FB5E-4A5B-BC84-3741182C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713" y="4435594"/>
            <a:ext cx="975307" cy="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6247" y="146815"/>
            <a:ext cx="4519970" cy="487569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System Architecture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6FEF6AC-208A-4429-8C37-F4FDACBCC4C3}"/>
              </a:ext>
            </a:extLst>
          </p:cNvPr>
          <p:cNvSpPr/>
          <p:nvPr/>
        </p:nvSpPr>
        <p:spPr>
          <a:xfrm>
            <a:off x="1869986" y="688943"/>
            <a:ext cx="8452021" cy="6479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33018-265A-40CD-A9B8-B3A419E53400}"/>
              </a:ext>
            </a:extLst>
          </p:cNvPr>
          <p:cNvSpPr txBox="1"/>
          <p:nvPr/>
        </p:nvSpPr>
        <p:spPr>
          <a:xfrm>
            <a:off x="3104253" y="772407"/>
            <a:ext cx="6036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 </a:t>
            </a:r>
          </a:p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5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Michrophone</a:t>
            </a:r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Accelerometer)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07E875-9C3D-426A-8F52-C205211A616D}"/>
              </a:ext>
            </a:extLst>
          </p:cNvPr>
          <p:cNvSpPr/>
          <p:nvPr/>
        </p:nvSpPr>
        <p:spPr>
          <a:xfrm>
            <a:off x="1849390" y="1617236"/>
            <a:ext cx="8452021" cy="10817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B22A076-4E3D-4B73-847D-5B8B27797E46}"/>
              </a:ext>
            </a:extLst>
          </p:cNvPr>
          <p:cNvSpPr/>
          <p:nvPr/>
        </p:nvSpPr>
        <p:spPr>
          <a:xfrm>
            <a:off x="3095881" y="1679891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9478F04-3596-4696-BBB4-1D6BEE91C5DD}"/>
              </a:ext>
            </a:extLst>
          </p:cNvPr>
          <p:cNvSpPr/>
          <p:nvPr/>
        </p:nvSpPr>
        <p:spPr>
          <a:xfrm>
            <a:off x="7157786" y="2288895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F3ECA2-C4A4-4131-9283-036B57AB22FC}"/>
              </a:ext>
            </a:extLst>
          </p:cNvPr>
          <p:cNvSpPr txBox="1"/>
          <p:nvPr/>
        </p:nvSpPr>
        <p:spPr>
          <a:xfrm>
            <a:off x="3558438" y="173609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90A06F-1612-48D2-8795-C2C465F045D3}"/>
              </a:ext>
            </a:extLst>
          </p:cNvPr>
          <p:cNvSpPr txBox="1"/>
          <p:nvPr/>
        </p:nvSpPr>
        <p:spPr>
          <a:xfrm>
            <a:off x="3417123" y="23367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오디오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3BAA2C-6DE5-4C4E-ABC3-7B41F1FB0E18}"/>
              </a:ext>
            </a:extLst>
          </p:cNvPr>
          <p:cNvCxnSpPr>
            <a:cxnSpLocks/>
          </p:cNvCxnSpPr>
          <p:nvPr/>
        </p:nvCxnSpPr>
        <p:spPr>
          <a:xfrm>
            <a:off x="6095999" y="1363113"/>
            <a:ext cx="0" cy="24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B1914D2-57CA-467E-ACA7-12F087BB39DB}"/>
              </a:ext>
            </a:extLst>
          </p:cNvPr>
          <p:cNvCxnSpPr>
            <a:cxnSpLocks/>
          </p:cNvCxnSpPr>
          <p:nvPr/>
        </p:nvCxnSpPr>
        <p:spPr>
          <a:xfrm>
            <a:off x="4030864" y="2074907"/>
            <a:ext cx="1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09AF4F-79C1-409D-90D2-5D7583599DB0}"/>
              </a:ext>
            </a:extLst>
          </p:cNvPr>
          <p:cNvCxnSpPr>
            <a:cxnSpLocks/>
          </p:cNvCxnSpPr>
          <p:nvPr/>
        </p:nvCxnSpPr>
        <p:spPr>
          <a:xfrm>
            <a:off x="8130740" y="2070545"/>
            <a:ext cx="0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6F2648-D4C4-4F6E-AC7D-8BA28D2A298B}"/>
              </a:ext>
            </a:extLst>
          </p:cNvPr>
          <p:cNvSpPr txBox="1"/>
          <p:nvPr/>
        </p:nvSpPr>
        <p:spPr>
          <a:xfrm>
            <a:off x="5749408" y="2706404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1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093560E-28FC-49D4-8A83-70A53507B787}"/>
              </a:ext>
            </a:extLst>
          </p:cNvPr>
          <p:cNvCxnSpPr>
            <a:cxnSpLocks/>
          </p:cNvCxnSpPr>
          <p:nvPr/>
        </p:nvCxnSpPr>
        <p:spPr>
          <a:xfrm flipH="1">
            <a:off x="6095999" y="3001788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95A8E74-F4F8-4F02-A4A9-ECCF24FF5BA1}"/>
              </a:ext>
            </a:extLst>
          </p:cNvPr>
          <p:cNvSpPr/>
          <p:nvPr/>
        </p:nvSpPr>
        <p:spPr>
          <a:xfrm>
            <a:off x="1849389" y="3295605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B679A1-8EEA-4A21-9E29-348F3D683E9C}"/>
              </a:ext>
            </a:extLst>
          </p:cNvPr>
          <p:cNvSpPr txBox="1"/>
          <p:nvPr/>
        </p:nvSpPr>
        <p:spPr>
          <a:xfrm>
            <a:off x="7663427" y="173115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DDB95B5-780F-427F-81BB-D7C4BE5DF199}"/>
              </a:ext>
            </a:extLst>
          </p:cNvPr>
          <p:cNvSpPr/>
          <p:nvPr/>
        </p:nvSpPr>
        <p:spPr>
          <a:xfrm>
            <a:off x="7157786" y="1680173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E88646-BAF5-4167-8433-4D3B30D7A5D0}"/>
              </a:ext>
            </a:extLst>
          </p:cNvPr>
          <p:cNvSpPr txBox="1"/>
          <p:nvPr/>
        </p:nvSpPr>
        <p:spPr>
          <a:xfrm>
            <a:off x="7498317" y="233053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움직임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815884-93E2-4D26-9E47-FECECA059B64}"/>
              </a:ext>
            </a:extLst>
          </p:cNvPr>
          <p:cNvSpPr/>
          <p:nvPr/>
        </p:nvSpPr>
        <p:spPr>
          <a:xfrm>
            <a:off x="3095881" y="2281437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C65878-2799-414E-B90B-8AC9C334B640}"/>
              </a:ext>
            </a:extLst>
          </p:cNvPr>
          <p:cNvSpPr/>
          <p:nvPr/>
        </p:nvSpPr>
        <p:spPr>
          <a:xfrm>
            <a:off x="8569802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689E877-F334-49FC-BB52-61F988487591}"/>
              </a:ext>
            </a:extLst>
          </p:cNvPr>
          <p:cNvSpPr/>
          <p:nvPr/>
        </p:nvSpPr>
        <p:spPr>
          <a:xfrm>
            <a:off x="4749692" y="3510896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DFCA90-A49A-4C48-AB17-416295B4148B}"/>
              </a:ext>
            </a:extLst>
          </p:cNvPr>
          <p:cNvSpPr/>
          <p:nvPr/>
        </p:nvSpPr>
        <p:spPr>
          <a:xfrm>
            <a:off x="2662621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EAE30CD-D252-48EA-AF5B-D4C3FE0C7A08}"/>
              </a:ext>
            </a:extLst>
          </p:cNvPr>
          <p:cNvSpPr/>
          <p:nvPr/>
        </p:nvSpPr>
        <p:spPr>
          <a:xfrm>
            <a:off x="6732010" y="3494913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76CC27-E02A-4F9D-9BEF-EC236F2A3268}"/>
              </a:ext>
            </a:extLst>
          </p:cNvPr>
          <p:cNvSpPr txBox="1"/>
          <p:nvPr/>
        </p:nvSpPr>
        <p:spPr>
          <a:xfrm>
            <a:off x="6952364" y="3546770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N3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F083C1-667E-42BF-815E-229DC6A8B5C5}"/>
              </a:ext>
            </a:extLst>
          </p:cNvPr>
          <p:cNvSpPr txBox="1"/>
          <p:nvPr/>
        </p:nvSpPr>
        <p:spPr>
          <a:xfrm>
            <a:off x="4958985" y="3538864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N2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61E6CA-10DB-4A1A-862A-EB8B575134E5}"/>
              </a:ext>
            </a:extLst>
          </p:cNvPr>
          <p:cNvSpPr txBox="1"/>
          <p:nvPr/>
        </p:nvSpPr>
        <p:spPr>
          <a:xfrm>
            <a:off x="5201367" y="6148494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 Interface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5DFC2E-4895-4A0B-8777-E2905356629C}"/>
              </a:ext>
            </a:extLst>
          </p:cNvPr>
          <p:cNvSpPr txBox="1"/>
          <p:nvPr/>
        </p:nvSpPr>
        <p:spPr>
          <a:xfrm>
            <a:off x="4996910" y="3966240"/>
            <a:ext cx="3419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수면주기 분석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A2FD12F-35B2-4F40-A2AE-7B20BCA7B0A8}"/>
              </a:ext>
            </a:extLst>
          </p:cNvPr>
          <p:cNvCxnSpPr/>
          <p:nvPr/>
        </p:nvCxnSpPr>
        <p:spPr>
          <a:xfrm>
            <a:off x="3836015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7E7369-66AB-45CD-B1E0-DA1AA107EA8C}"/>
              </a:ext>
            </a:extLst>
          </p:cNvPr>
          <p:cNvCxnSpPr/>
          <p:nvPr/>
        </p:nvCxnSpPr>
        <p:spPr>
          <a:xfrm>
            <a:off x="5807220" y="3669480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7BEEAA-6420-47AD-9072-6B889B83F165}"/>
              </a:ext>
            </a:extLst>
          </p:cNvPr>
          <p:cNvCxnSpPr/>
          <p:nvPr/>
        </p:nvCxnSpPr>
        <p:spPr>
          <a:xfrm>
            <a:off x="7785729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CC344E9-0C75-4380-A0B8-D50BBE5F3BA8}"/>
              </a:ext>
            </a:extLst>
          </p:cNvPr>
          <p:cNvSpPr/>
          <p:nvPr/>
        </p:nvSpPr>
        <p:spPr>
          <a:xfrm>
            <a:off x="1869985" y="4993604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E70113D-C5C4-4D42-97F8-B0708E380928}"/>
              </a:ext>
            </a:extLst>
          </p:cNvPr>
          <p:cNvCxnSpPr>
            <a:cxnSpLocks/>
          </p:cNvCxnSpPr>
          <p:nvPr/>
        </p:nvCxnSpPr>
        <p:spPr>
          <a:xfrm flipH="1">
            <a:off x="6095999" y="4732003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F43F0C1-E56C-4128-9BB8-716985479EC1}"/>
              </a:ext>
            </a:extLst>
          </p:cNvPr>
          <p:cNvSpPr/>
          <p:nvPr/>
        </p:nvSpPr>
        <p:spPr>
          <a:xfrm>
            <a:off x="2666985" y="5199556"/>
            <a:ext cx="1735309" cy="7827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0644B9-322C-4460-80F1-93ABE3A3BD17}"/>
              </a:ext>
            </a:extLst>
          </p:cNvPr>
          <p:cNvSpPr txBox="1"/>
          <p:nvPr/>
        </p:nvSpPr>
        <p:spPr>
          <a:xfrm>
            <a:off x="2872349" y="5411957"/>
            <a:ext cx="13211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 알람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E0BB1437-D908-41EE-B3C8-44C873C07C79}"/>
              </a:ext>
            </a:extLst>
          </p:cNvPr>
          <p:cNvSpPr/>
          <p:nvPr/>
        </p:nvSpPr>
        <p:spPr>
          <a:xfrm>
            <a:off x="5204545" y="5199557"/>
            <a:ext cx="1782905" cy="7898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D7576-924F-4314-9F3C-E43EE1EDA3DB}"/>
              </a:ext>
            </a:extLst>
          </p:cNvPr>
          <p:cNvSpPr txBox="1"/>
          <p:nvPr/>
        </p:nvSpPr>
        <p:spPr>
          <a:xfrm>
            <a:off x="5349641" y="5409802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수면패턴통계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D4825-D408-4DA5-8FB5-4E87AE334ACF}"/>
              </a:ext>
            </a:extLst>
          </p:cNvPr>
          <p:cNvSpPr/>
          <p:nvPr/>
        </p:nvSpPr>
        <p:spPr>
          <a:xfrm>
            <a:off x="7800397" y="5186529"/>
            <a:ext cx="1698762" cy="8158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DA9EB9-70F7-4A96-9352-076622887BC0}"/>
              </a:ext>
            </a:extLst>
          </p:cNvPr>
          <p:cNvSpPr txBox="1"/>
          <p:nvPr/>
        </p:nvSpPr>
        <p:spPr>
          <a:xfrm>
            <a:off x="7938268" y="5411956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FA23-7323-4C0A-869C-2A6CC8EF81CE}"/>
              </a:ext>
            </a:extLst>
          </p:cNvPr>
          <p:cNvSpPr txBox="1"/>
          <p:nvPr/>
        </p:nvSpPr>
        <p:spPr>
          <a:xfrm>
            <a:off x="5775000" y="4408838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18F20-F77A-4D11-BF2B-F40F2B8FB995}"/>
              </a:ext>
            </a:extLst>
          </p:cNvPr>
          <p:cNvSpPr txBox="1"/>
          <p:nvPr/>
        </p:nvSpPr>
        <p:spPr>
          <a:xfrm>
            <a:off x="2887511" y="3549942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N1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95C8C-9D72-42FC-AFF6-D886C68F02F3}"/>
              </a:ext>
            </a:extLst>
          </p:cNvPr>
          <p:cNvSpPr txBox="1"/>
          <p:nvPr/>
        </p:nvSpPr>
        <p:spPr>
          <a:xfrm>
            <a:off x="8738893" y="3535043"/>
            <a:ext cx="65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REM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Interface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DA0BC2-67DD-4086-93A1-892F6F3D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3" y="1111547"/>
            <a:ext cx="3045725" cy="507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AC4CCF-0DA4-47DE-840C-1410901D2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78" y="1111546"/>
            <a:ext cx="3045724" cy="5076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9F2BDC-A553-4833-BA48-7EFD2691D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07" y="1111541"/>
            <a:ext cx="3073143" cy="51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4264"/>
      </p:ext>
    </p:extLst>
  </p:cSld>
  <p:clrMapOvr>
    <a:masterClrMapping/>
  </p:clrMapOvr>
</p:sld>
</file>

<file path=ppt/theme/theme1.xml><?xml version="1.0" encoding="utf-8"?>
<a:theme xmlns:a="http://schemas.openxmlformats.org/drawingml/2006/main" name="Set-of-Abstract-Color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Set-of-Abstract-Color-PowerPoint-Templates-Widescreen</Template>
  <TotalTime>2236</TotalTime>
  <Words>571</Words>
  <Application>Microsoft Office PowerPoint</Application>
  <PresentationFormat>와이드스크린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고딕 Std B</vt:lpstr>
      <vt:lpstr>맑은 고딕</vt:lpstr>
      <vt:lpstr>Arial</vt:lpstr>
      <vt:lpstr>Calibri</vt:lpstr>
      <vt:lpstr>Set-of-Abstract-Color-PowerPoint-Templates-Widescreen</vt:lpstr>
      <vt:lpstr>Custom Design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미정(수면장애 개선 솔루션)</dc:title>
  <dc:creator>com</dc:creator>
  <cp:lastModifiedBy>com</cp:lastModifiedBy>
  <cp:revision>105</cp:revision>
  <dcterms:created xsi:type="dcterms:W3CDTF">2020-03-21T09:32:33Z</dcterms:created>
  <dcterms:modified xsi:type="dcterms:W3CDTF">2020-03-25T11:15:30Z</dcterms:modified>
</cp:coreProperties>
</file>