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4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15F1F9-3ACC-4E7F-995D-6AAB2C719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23E519F-7351-4F05-BA94-87A95A30A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5F15E-EB36-4262-AF5D-290964CA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ED127A8-7551-4B3F-B15D-44C4F1D2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CA8DA0-D9A2-44AC-8C13-EC519C2D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6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B71644-6D64-4477-AB49-344780DA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7EFC3AD-DF4C-4486-AD38-287B9178E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B987F1F-4998-439B-AD5B-3B5CD725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09AB3C-B585-4792-B547-C39C40EA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AB4E83B-C4A8-4DED-B3A4-8E475CCC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F140F4D-405C-40EF-9790-701AA456C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D963058-3E2C-4ACF-903C-F5061DEE3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C1A6565-59BE-471C-9F75-877E91C3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FD26B3-4622-4BF1-BD1A-E4777E1F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67DAA8-6EDC-4427-A3F7-56D690C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5071346-160D-460D-BDEF-60EE4E27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18DEB6E-63AF-4231-B05E-1575EC6A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A037C5-6F78-4F7C-AA1E-8AB65995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596D527-7B6F-43B6-9BBA-FAA397F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7CC6C7-CACF-4C8D-AFC5-C9CA5C68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7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F4DEC7-B0E3-4EE3-AD35-D27CCBFE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710072F-D64F-4303-A446-B3680F00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1192CBD-38B6-4D91-A4D3-AC7C126C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E6C1B23-7C6F-436D-9FD8-807D66A2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015A3E9-D12E-4D81-906E-E96ECE48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2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ACB5979-D2E7-4682-A01E-55703F59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0B7018-9432-4182-A315-D4FF46ECA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EE41878-95F2-41C7-9CBA-3CB44592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86D1B90-2AF2-467E-9BD7-2A7440A8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628CF0A-0ECB-4000-A88B-4929458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F4AFBFB-9DC4-4222-864B-4E79487D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0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D1D9EA-8D6A-4259-9BDB-DE0D6150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DA7B630-A81F-4DEC-83E7-EF93AD21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9C7CE69-F026-4C53-A4FB-A5CC91526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CFCBB2F-534F-44E2-B2E6-25CAB9EA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8373652-3529-446B-9E48-8F421EDE2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AB7E436-1DAB-4E7E-8141-258C56A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5782CAD-4B77-432E-8645-176879FC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FEAABD2-BCE2-4CB9-A81F-F6AE51C3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9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54F3DB-8230-4A32-96A7-A94FC28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6116320-3FCD-4DED-91FE-4C28E174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2A2C2E2-DC53-404A-A364-098CA167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746A947-32E4-412F-B828-982C043C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2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CEE6C12-6E12-4358-B313-BE30E04D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CA4DD82-9569-498A-BD3A-3D7F6959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8EBD6D5-2568-49FA-9C8B-75902D24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B11D13-54E7-4CC5-B59C-AE1C46F2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3893559-47D1-435B-A30F-394D6E19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FB35E55-D882-4302-ABF0-99EC767F6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7EFB37-89C3-48C4-B760-353C76FB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7BFE9AF-D759-42F5-95AB-9274BE0F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F868593-FE28-4236-8344-45B6DCD0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0806E2-B23A-46E0-91FE-B1634303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B987B42-94B4-49C5-907E-567150211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ADE1669-0091-4654-BD39-2C7FC937C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64ECC2C-67AB-4965-AAFA-D0386E01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24C4F8B-0DB5-4A05-80D3-E7DBB967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78C95F-C340-4CED-89A7-78B2C59A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2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E4AC15B-D036-4AAF-A2CB-F872998C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DED4FC2-421B-4025-8782-9325B050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D2E355-65F1-4927-8E63-76D9CE1A2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62C0-D1AE-4FAF-BD5C-5F55576AE54B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91C4364-54E7-488D-ABC6-B04148BE5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6DBAB3-AA8E-4D2C-B981-D23A458FC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55D036CF-A275-4794-BFC3-EB5FC8DB99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30" y="393173"/>
            <a:ext cx="1827013" cy="3045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D08C794E-276F-4DFF-A296-5C6B70020B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29" y="3543914"/>
            <a:ext cx="1827013" cy="3045022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="" xmlns:a16="http://schemas.microsoft.com/office/drawing/2014/main" id="{8ED4286E-7A9F-467D-BBC4-44437406E178}"/>
              </a:ext>
            </a:extLst>
          </p:cNvPr>
          <p:cNvCxnSpPr>
            <a:cxnSpLocks/>
            <a:stCxn id="76" idx="6"/>
            <a:endCxn id="11" idx="1"/>
          </p:cNvCxnSpPr>
          <p:nvPr/>
        </p:nvCxnSpPr>
        <p:spPr>
          <a:xfrm flipV="1">
            <a:off x="6746014" y="1915684"/>
            <a:ext cx="2089216" cy="255707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="" xmlns:a16="http://schemas.microsoft.com/office/drawing/2014/main" id="{156FCA16-F4F7-4A71-85D3-3E824172AD13}"/>
              </a:ext>
            </a:extLst>
          </p:cNvPr>
          <p:cNvCxnSpPr>
            <a:cxnSpLocks/>
            <a:stCxn id="77" idx="6"/>
            <a:endCxn id="15" idx="1"/>
          </p:cNvCxnSpPr>
          <p:nvPr/>
        </p:nvCxnSpPr>
        <p:spPr>
          <a:xfrm>
            <a:off x="6752807" y="3235123"/>
            <a:ext cx="2082422" cy="1831302"/>
          </a:xfrm>
          <a:prstGeom prst="bentConnector3">
            <a:avLst/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6C4148D-73BC-4BB0-8446-B7C0F3AE72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70" y="1632652"/>
            <a:ext cx="2110046" cy="3516744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0820AC2B-73A2-4C0C-B5AB-3DDBABF58262}"/>
              </a:ext>
            </a:extLst>
          </p:cNvPr>
          <p:cNvSpPr/>
          <p:nvPr/>
        </p:nvSpPr>
        <p:spPr>
          <a:xfrm>
            <a:off x="6484518" y="1674512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E2A535F7-ACBD-4237-B1F8-58570004DD8A}"/>
              </a:ext>
            </a:extLst>
          </p:cNvPr>
          <p:cNvSpPr/>
          <p:nvPr/>
        </p:nvSpPr>
        <p:spPr>
          <a:xfrm>
            <a:off x="6502740" y="2047257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8BA28225-8C39-4D47-8743-C1071AFA849F}"/>
              </a:ext>
            </a:extLst>
          </p:cNvPr>
          <p:cNvSpPr/>
          <p:nvPr/>
        </p:nvSpPr>
        <p:spPr>
          <a:xfrm>
            <a:off x="6509533" y="3110989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FB5F376-51C0-4E24-9693-24B40203403F}"/>
              </a:ext>
            </a:extLst>
          </p:cNvPr>
          <p:cNvSpPr txBox="1"/>
          <p:nvPr/>
        </p:nvSpPr>
        <p:spPr>
          <a:xfrm>
            <a:off x="118780" y="269064"/>
            <a:ext cx="335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Main Screen</a:t>
            </a:r>
            <a:br>
              <a:rPr lang="en-US" altLang="ko-KR" sz="2000" b="1" dirty="0"/>
            </a:br>
            <a:r>
              <a:rPr lang="en-US" altLang="ko-KR" sz="2000" b="1" dirty="0"/>
              <a:t>workflow</a:t>
            </a:r>
            <a:endParaRPr lang="ko-KR" altLang="en-US" sz="2000" b="1" dirty="0"/>
          </a:p>
        </p:txBody>
      </p:sp>
      <p:pic>
        <p:nvPicPr>
          <p:cNvPr id="94" name="그림 93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5391AACF-E8FE-4FBC-925A-877CD330B0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50" y="1632653"/>
            <a:ext cx="2110046" cy="3516743"/>
          </a:xfrm>
          <a:prstGeom prst="rect">
            <a:avLst/>
          </a:prstGeom>
        </p:spPr>
      </p:pic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B5CB81AD-A071-44B1-A00B-1A2BD1D9E54B}"/>
              </a:ext>
            </a:extLst>
          </p:cNvPr>
          <p:cNvSpPr/>
          <p:nvPr/>
        </p:nvSpPr>
        <p:spPr>
          <a:xfrm>
            <a:off x="4675727" y="1674512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="" xmlns:a16="http://schemas.microsoft.com/office/drawing/2014/main" id="{6EA34379-8589-4C7B-8FE7-5BE3DDD52568}"/>
              </a:ext>
            </a:extLst>
          </p:cNvPr>
          <p:cNvCxnSpPr>
            <a:cxnSpLocks/>
            <a:stCxn id="100" idx="2"/>
            <a:endCxn id="94" idx="3"/>
          </p:cNvCxnSpPr>
          <p:nvPr/>
        </p:nvCxnSpPr>
        <p:spPr>
          <a:xfrm rot="10800000" flipV="1">
            <a:off x="3710797" y="1798645"/>
            <a:ext cx="964931" cy="159237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D7C7B73D-32E8-41A9-95E1-E69BDC247517}"/>
              </a:ext>
            </a:extLst>
          </p:cNvPr>
          <p:cNvSpPr/>
          <p:nvPr/>
        </p:nvSpPr>
        <p:spPr>
          <a:xfrm>
            <a:off x="1798217" y="2531762"/>
            <a:ext cx="535407" cy="28763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="" xmlns:a16="http://schemas.microsoft.com/office/drawing/2014/main" id="{340713E8-0C35-4D18-A050-8A357BFD70CE}"/>
              </a:ext>
            </a:extLst>
          </p:cNvPr>
          <p:cNvCxnSpPr>
            <a:cxnSpLocks/>
            <a:stCxn id="111" idx="6"/>
            <a:endCxn id="11" idx="0"/>
          </p:cNvCxnSpPr>
          <p:nvPr/>
        </p:nvCxnSpPr>
        <p:spPr>
          <a:xfrm flipV="1">
            <a:off x="2333624" y="393173"/>
            <a:ext cx="7415113" cy="2282408"/>
          </a:xfrm>
          <a:prstGeom prst="bentConnector4">
            <a:avLst>
              <a:gd name="adj1" fmla="val 21746"/>
              <a:gd name="adj2" fmla="val 110016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6E458961-674C-472B-B0A0-FF1D6B16832C}"/>
              </a:ext>
            </a:extLst>
          </p:cNvPr>
          <p:cNvSpPr/>
          <p:nvPr/>
        </p:nvSpPr>
        <p:spPr>
          <a:xfrm>
            <a:off x="1805608" y="2244124"/>
            <a:ext cx="535407" cy="28763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연결선: 꺾임 132">
            <a:extLst>
              <a:ext uri="{FF2B5EF4-FFF2-40B4-BE49-F238E27FC236}">
                <a16:creationId xmlns="" xmlns:a16="http://schemas.microsoft.com/office/drawing/2014/main" id="{2EE9A7E0-E93A-4BC6-8C57-52FAAE4A4AB7}"/>
              </a:ext>
            </a:extLst>
          </p:cNvPr>
          <p:cNvCxnSpPr>
            <a:cxnSpLocks/>
            <a:stCxn id="132" idx="2"/>
            <a:endCxn id="15" idx="2"/>
          </p:cNvCxnSpPr>
          <p:nvPr/>
        </p:nvCxnSpPr>
        <p:spPr>
          <a:xfrm rot="10800000" flipH="1" flipV="1">
            <a:off x="1805608" y="2387942"/>
            <a:ext cx="7943128" cy="4200993"/>
          </a:xfrm>
          <a:prstGeom prst="bentConnector4">
            <a:avLst>
              <a:gd name="adj1" fmla="val -7675"/>
              <a:gd name="adj2" fmla="val 103628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5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55D036CF-A275-4794-BFC3-EB5FC8DB99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39" y="169129"/>
            <a:ext cx="1827013" cy="3045022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="" xmlns:a16="http://schemas.microsoft.com/office/drawing/2014/main" id="{8ED4286E-7A9F-467D-BBC4-44437406E17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213018" y="2224336"/>
            <a:ext cx="1655028" cy="989815"/>
          </a:xfrm>
          <a:prstGeom prst="bentConnector4">
            <a:avLst>
              <a:gd name="adj1" fmla="val 22402"/>
              <a:gd name="adj2" fmla="val 123095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6A78550A-B646-46AD-BF09-1D8AED4D3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62" y="4158084"/>
            <a:ext cx="1390133" cy="2316889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="" xmlns:a16="http://schemas.microsoft.com/office/drawing/2014/main" id="{29EEA6FB-CF26-42F5-AAD2-CF1569F15474}"/>
              </a:ext>
            </a:extLst>
          </p:cNvPr>
          <p:cNvCxnSpPr>
            <a:cxnSpLocks/>
            <a:stCxn id="78" idx="6"/>
            <a:endCxn id="22" idx="1"/>
          </p:cNvCxnSpPr>
          <p:nvPr/>
        </p:nvCxnSpPr>
        <p:spPr>
          <a:xfrm flipH="1">
            <a:off x="5084962" y="331487"/>
            <a:ext cx="1904488" cy="4985042"/>
          </a:xfrm>
          <a:prstGeom prst="bentConnector5">
            <a:avLst>
              <a:gd name="adj1" fmla="val -12003"/>
              <a:gd name="adj2" fmla="val 71917"/>
              <a:gd name="adj3" fmla="val 112003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CEF36C87-AE80-43FA-AB3B-639FF00CDA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72" y="169129"/>
            <a:ext cx="1827013" cy="3045022"/>
          </a:xfrm>
          <a:prstGeom prst="rect">
            <a:avLst/>
          </a:prstGeom>
        </p:spPr>
      </p:pic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6C4148D-73BC-4BB0-8446-B7C0F3AE72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8" y="1692030"/>
            <a:ext cx="2110046" cy="3516744"/>
          </a:xfrm>
          <a:prstGeom prst="rect">
            <a:avLst/>
          </a:prstGeom>
        </p:spPr>
      </p:pic>
      <p:cxnSp>
        <p:nvCxnSpPr>
          <p:cNvPr id="34" name="연결선: 꺾임 33">
            <a:extLst>
              <a:ext uri="{FF2B5EF4-FFF2-40B4-BE49-F238E27FC236}">
                <a16:creationId xmlns="" xmlns:a16="http://schemas.microsoft.com/office/drawing/2014/main" id="{340713E8-0C35-4D18-A050-8A357BFD70CE}"/>
              </a:ext>
            </a:extLst>
          </p:cNvPr>
          <p:cNvCxnSpPr>
            <a:cxnSpLocks/>
            <a:stCxn id="71" idx="6"/>
            <a:endCxn id="11" idx="1"/>
          </p:cNvCxnSpPr>
          <p:nvPr/>
        </p:nvCxnSpPr>
        <p:spPr>
          <a:xfrm flipV="1">
            <a:off x="2441542" y="1691640"/>
            <a:ext cx="512997" cy="14510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CF2DDBAA-C90C-4F16-972E-DB6175ABA9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76" y="188241"/>
            <a:ext cx="1804078" cy="3006798"/>
          </a:xfrm>
          <a:prstGeom prst="rect">
            <a:avLst/>
          </a:prstGeom>
        </p:spPr>
      </p:pic>
      <p:cxnSp>
        <p:nvCxnSpPr>
          <p:cNvPr id="54" name="연결선: 꺾임 53">
            <a:extLst>
              <a:ext uri="{FF2B5EF4-FFF2-40B4-BE49-F238E27FC236}">
                <a16:creationId xmlns="" xmlns:a16="http://schemas.microsoft.com/office/drawing/2014/main" id="{7489A872-4772-41F2-8138-CE1EB60B72FC}"/>
              </a:ext>
            </a:extLst>
          </p:cNvPr>
          <p:cNvCxnSpPr>
            <a:cxnSpLocks/>
            <a:stCxn id="66" idx="6"/>
            <a:endCxn id="50" idx="1"/>
          </p:cNvCxnSpPr>
          <p:nvPr/>
        </p:nvCxnSpPr>
        <p:spPr>
          <a:xfrm>
            <a:off x="6271260" y="1379610"/>
            <a:ext cx="1240016" cy="31203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4E8D8D29-1060-4F41-B557-A44A073EC3D4}"/>
              </a:ext>
            </a:extLst>
          </p:cNvPr>
          <p:cNvCxnSpPr>
            <a:cxnSpLocks/>
            <a:stCxn id="79" idx="6"/>
            <a:endCxn id="72" idx="1"/>
          </p:cNvCxnSpPr>
          <p:nvPr/>
        </p:nvCxnSpPr>
        <p:spPr>
          <a:xfrm>
            <a:off x="9315355" y="647173"/>
            <a:ext cx="604238" cy="1063579"/>
          </a:xfrm>
          <a:prstGeom prst="bentConnector3">
            <a:avLst>
              <a:gd name="adj1" fmla="val 31084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248648E2-87E5-4A9A-9695-BC7849FE3D58}"/>
              </a:ext>
            </a:extLst>
          </p:cNvPr>
          <p:cNvSpPr/>
          <p:nvPr/>
        </p:nvSpPr>
        <p:spPr>
          <a:xfrm>
            <a:off x="5692140" y="589176"/>
            <a:ext cx="807720" cy="27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C5F132C3-CA06-47A2-B4DB-9660185A6399}"/>
              </a:ext>
            </a:extLst>
          </p:cNvPr>
          <p:cNvSpPr/>
          <p:nvPr/>
        </p:nvSpPr>
        <p:spPr>
          <a:xfrm>
            <a:off x="5586499" y="1242921"/>
            <a:ext cx="684761" cy="273377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0820AC2B-73A2-4C0C-B5AB-3DDBABF58262}"/>
              </a:ext>
            </a:extLst>
          </p:cNvPr>
          <p:cNvSpPr/>
          <p:nvPr/>
        </p:nvSpPr>
        <p:spPr>
          <a:xfrm>
            <a:off x="2198268" y="1712612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E2A535F7-ACBD-4237-B1F8-58570004DD8A}"/>
              </a:ext>
            </a:extLst>
          </p:cNvPr>
          <p:cNvSpPr/>
          <p:nvPr/>
        </p:nvSpPr>
        <p:spPr>
          <a:xfrm>
            <a:off x="2225946" y="2091196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1B34615D-3CFD-4A66-AA99-67F60CF831B7}"/>
              </a:ext>
            </a:extLst>
          </p:cNvPr>
          <p:cNvSpPr/>
          <p:nvPr/>
        </p:nvSpPr>
        <p:spPr>
          <a:xfrm>
            <a:off x="6746176" y="207353"/>
            <a:ext cx="243274" cy="248268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79D6EE-8571-42D4-A4C6-5DFBE6657FCA}"/>
              </a:ext>
            </a:extLst>
          </p:cNvPr>
          <p:cNvSpPr/>
          <p:nvPr/>
        </p:nvSpPr>
        <p:spPr>
          <a:xfrm>
            <a:off x="168302" y="395790"/>
            <a:ext cx="1996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/>
              <a:t>[</a:t>
            </a:r>
            <a:r>
              <a:rPr lang="ko-KR" altLang="en-US" sz="2000" b="1" dirty="0"/>
              <a:t>도감 검색기능</a:t>
            </a:r>
            <a:r>
              <a:rPr lang="en-US" altLang="ko-KR" sz="2000" b="1" dirty="0"/>
              <a:t>]</a:t>
            </a:r>
          </a:p>
          <a:p>
            <a:pPr algn="ctr"/>
            <a:r>
              <a:rPr lang="en-US" altLang="ko-KR" sz="2000" b="1" dirty="0"/>
              <a:t>workflow</a:t>
            </a:r>
            <a:endParaRPr lang="ko-KR" altLang="en-US" sz="2000" b="1" dirty="0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80BDDC33-5BBB-43EE-BFC8-4FD2A08D6A8B}"/>
              </a:ext>
            </a:extLst>
          </p:cNvPr>
          <p:cNvSpPr/>
          <p:nvPr/>
        </p:nvSpPr>
        <p:spPr>
          <a:xfrm>
            <a:off x="4180323" y="2089107"/>
            <a:ext cx="510871" cy="250357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="" xmlns:a16="http://schemas.microsoft.com/office/drawing/2014/main" id="{AD868A05-8FC6-4242-995A-F28224414B11}"/>
              </a:ext>
            </a:extLst>
          </p:cNvPr>
          <p:cNvCxnSpPr>
            <a:cxnSpLocks/>
            <a:stCxn id="35" idx="6"/>
            <a:endCxn id="28" idx="1"/>
          </p:cNvCxnSpPr>
          <p:nvPr/>
        </p:nvCxnSpPr>
        <p:spPr>
          <a:xfrm flipV="1">
            <a:off x="4691194" y="1691640"/>
            <a:ext cx="467878" cy="52264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9A37719-3546-48E9-A598-48F7129F1A59}"/>
              </a:ext>
            </a:extLst>
          </p:cNvPr>
          <p:cNvSpPr/>
          <p:nvPr/>
        </p:nvSpPr>
        <p:spPr>
          <a:xfrm>
            <a:off x="5599317" y="2909952"/>
            <a:ext cx="243274" cy="248268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연결선: 꺾임 52">
            <a:extLst>
              <a:ext uri="{FF2B5EF4-FFF2-40B4-BE49-F238E27FC236}">
                <a16:creationId xmlns="" xmlns:a16="http://schemas.microsoft.com/office/drawing/2014/main" id="{F418DEA7-7859-4C2C-A524-5CAF86A23F7C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 rot="5400000">
            <a:off x="4221399" y="2508361"/>
            <a:ext cx="849697" cy="214941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21E306CF-D222-43A3-9876-9F6DD48814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74" y="4007917"/>
            <a:ext cx="1390132" cy="231688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18B0AA12-3DC3-4623-ABE7-3164C444DD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93" y="188241"/>
            <a:ext cx="1827013" cy="3045021"/>
          </a:xfrm>
          <a:prstGeom prst="rect">
            <a:avLst/>
          </a:prstGeom>
        </p:spPr>
      </p:pic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C706B378-0A90-489E-81CE-3BC036877EF7}"/>
              </a:ext>
            </a:extLst>
          </p:cNvPr>
          <p:cNvSpPr/>
          <p:nvPr/>
        </p:nvSpPr>
        <p:spPr>
          <a:xfrm>
            <a:off x="9024371" y="510485"/>
            <a:ext cx="290984" cy="27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18920B3E-8867-494A-8C5D-623838DD01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679" y="3625099"/>
            <a:ext cx="1804079" cy="3006798"/>
          </a:xfrm>
          <a:prstGeom prst="rect">
            <a:avLst/>
          </a:prstGeom>
        </p:spPr>
      </p:pic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E57A1DAC-51FD-454C-8C18-5B48FA22AF94}"/>
              </a:ext>
            </a:extLst>
          </p:cNvPr>
          <p:cNvSpPr/>
          <p:nvPr/>
        </p:nvSpPr>
        <p:spPr>
          <a:xfrm>
            <a:off x="9024371" y="207353"/>
            <a:ext cx="290984" cy="27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57">
            <a:extLst>
              <a:ext uri="{FF2B5EF4-FFF2-40B4-BE49-F238E27FC236}">
                <a16:creationId xmlns="" xmlns:a16="http://schemas.microsoft.com/office/drawing/2014/main" id="{2DBA81E3-711F-4FBE-8939-4E9E0A39F896}"/>
              </a:ext>
            </a:extLst>
          </p:cNvPr>
          <p:cNvCxnSpPr>
            <a:cxnSpLocks/>
            <a:stCxn id="89" idx="6"/>
            <a:endCxn id="84" idx="0"/>
          </p:cNvCxnSpPr>
          <p:nvPr/>
        </p:nvCxnSpPr>
        <p:spPr>
          <a:xfrm>
            <a:off x="9315355" y="344041"/>
            <a:ext cx="348364" cy="3281058"/>
          </a:xfrm>
          <a:prstGeom prst="bentConnector2">
            <a:avLst/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6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F0F8459-3936-4581-9447-60256BB6D9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2" y="2769541"/>
            <a:ext cx="2049566" cy="3415943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7155953-6396-41EC-A1C0-17B241825774}"/>
              </a:ext>
            </a:extLst>
          </p:cNvPr>
          <p:cNvSpPr/>
          <p:nvPr/>
        </p:nvSpPr>
        <p:spPr>
          <a:xfrm>
            <a:off x="885082" y="3086992"/>
            <a:ext cx="558135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57661318-8359-49E3-9D9A-B0432CCAE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60" y="2769540"/>
            <a:ext cx="2049566" cy="3415944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="" xmlns:a16="http://schemas.microsoft.com/office/drawing/2014/main" id="{933D7F78-40F1-479D-BD70-860828377E31}"/>
              </a:ext>
            </a:extLst>
          </p:cNvPr>
          <p:cNvCxnSpPr>
            <a:cxnSpLocks/>
            <a:stCxn id="49" idx="6"/>
            <a:endCxn id="32" idx="1"/>
          </p:cNvCxnSpPr>
          <p:nvPr/>
        </p:nvCxnSpPr>
        <p:spPr>
          <a:xfrm>
            <a:off x="1443217" y="3211126"/>
            <a:ext cx="2235143" cy="126638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28C06DC-119B-4319-8DAB-8D35A9B91E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97" y="2755881"/>
            <a:ext cx="2049566" cy="3415943"/>
          </a:xfrm>
          <a:prstGeom prst="rect">
            <a:avLst/>
          </a:prstGeom>
        </p:spPr>
      </p:pic>
      <p:pic>
        <p:nvPicPr>
          <p:cNvPr id="73" name="그림 7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A8EB63B4-FED1-4936-BFCA-C4D6BE850D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835" y="2755880"/>
            <a:ext cx="2049566" cy="3415944"/>
          </a:xfrm>
          <a:prstGeom prst="rect">
            <a:avLst/>
          </a:prstGeom>
        </p:spPr>
      </p:pic>
      <p:pic>
        <p:nvPicPr>
          <p:cNvPr id="79" name="그림 78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1D16F440-F2DC-46E5-A3BE-DDA4591860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99" y="86668"/>
            <a:ext cx="1309154" cy="2181924"/>
          </a:xfrm>
          <a:prstGeom prst="rect">
            <a:avLst/>
          </a:prstGeom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00163942-3696-4D78-AEB1-920B7FAB626B}"/>
              </a:ext>
            </a:extLst>
          </p:cNvPr>
          <p:cNvSpPr/>
          <p:nvPr/>
        </p:nvSpPr>
        <p:spPr>
          <a:xfrm>
            <a:off x="5379314" y="2769540"/>
            <a:ext cx="348611" cy="32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연결선: 꺾임 82">
            <a:extLst>
              <a:ext uri="{FF2B5EF4-FFF2-40B4-BE49-F238E27FC236}">
                <a16:creationId xmlns="" xmlns:a16="http://schemas.microsoft.com/office/drawing/2014/main" id="{CF9DFCBD-3AC3-4378-BF2C-B1086562D5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68055" y="1863196"/>
            <a:ext cx="1591910" cy="220779"/>
          </a:xfrm>
          <a:prstGeom prst="bentConnector2">
            <a:avLst/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2B14E896-CC7B-493E-88AA-011CA449737F}"/>
              </a:ext>
            </a:extLst>
          </p:cNvPr>
          <p:cNvSpPr/>
          <p:nvPr/>
        </p:nvSpPr>
        <p:spPr>
          <a:xfrm>
            <a:off x="4508326" y="4537380"/>
            <a:ext cx="348611" cy="32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연결선: 꺾임 87">
            <a:extLst>
              <a:ext uri="{FF2B5EF4-FFF2-40B4-BE49-F238E27FC236}">
                <a16:creationId xmlns="" xmlns:a16="http://schemas.microsoft.com/office/drawing/2014/main" id="{84960DBF-975B-4AD2-8F2E-861A1078117C}"/>
              </a:ext>
            </a:extLst>
          </p:cNvPr>
          <p:cNvCxnSpPr>
            <a:cxnSpLocks/>
            <a:stCxn id="87" idx="6"/>
            <a:endCxn id="70" idx="1"/>
          </p:cNvCxnSpPr>
          <p:nvPr/>
        </p:nvCxnSpPr>
        <p:spPr>
          <a:xfrm flipV="1">
            <a:off x="4856937" y="4463853"/>
            <a:ext cx="1685160" cy="235215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0463E310-C052-4E27-B67A-EE2C56BCEA56}"/>
              </a:ext>
            </a:extLst>
          </p:cNvPr>
          <p:cNvSpPr/>
          <p:nvPr/>
        </p:nvSpPr>
        <p:spPr>
          <a:xfrm>
            <a:off x="8243051" y="2755880"/>
            <a:ext cx="348611" cy="32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연결선: 꺾임 92">
            <a:extLst>
              <a:ext uri="{FF2B5EF4-FFF2-40B4-BE49-F238E27FC236}">
                <a16:creationId xmlns="" xmlns:a16="http://schemas.microsoft.com/office/drawing/2014/main" id="{38C025BB-EF96-4FDA-999C-332A8D941DD1}"/>
              </a:ext>
            </a:extLst>
          </p:cNvPr>
          <p:cNvCxnSpPr>
            <a:cxnSpLocks/>
            <a:stCxn id="92" idx="0"/>
            <a:endCxn id="79" idx="2"/>
          </p:cNvCxnSpPr>
          <p:nvPr/>
        </p:nvCxnSpPr>
        <p:spPr>
          <a:xfrm rot="16200000" flipV="1">
            <a:off x="7179523" y="1518045"/>
            <a:ext cx="487288" cy="198838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2668AFDB-E4F8-4E14-9FF9-1AAD51BC99B6}"/>
              </a:ext>
            </a:extLst>
          </p:cNvPr>
          <p:cNvSpPr/>
          <p:nvPr/>
        </p:nvSpPr>
        <p:spPr>
          <a:xfrm>
            <a:off x="11102869" y="2769540"/>
            <a:ext cx="348611" cy="32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연결선: 꺾임 97">
            <a:extLst>
              <a:ext uri="{FF2B5EF4-FFF2-40B4-BE49-F238E27FC236}">
                <a16:creationId xmlns="" xmlns:a16="http://schemas.microsoft.com/office/drawing/2014/main" id="{130A529D-3D7A-4957-85A3-729320293760}"/>
              </a:ext>
            </a:extLst>
          </p:cNvPr>
          <p:cNvCxnSpPr>
            <a:cxnSpLocks/>
            <a:stCxn id="97" idx="0"/>
            <a:endCxn id="79" idx="3"/>
          </p:cNvCxnSpPr>
          <p:nvPr/>
        </p:nvCxnSpPr>
        <p:spPr>
          <a:xfrm rot="16200000" flipV="1">
            <a:off x="8384409" y="-123226"/>
            <a:ext cx="1591910" cy="4193622"/>
          </a:xfrm>
          <a:prstGeom prst="bentConnector2">
            <a:avLst/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035590BC-1B55-4AF7-A61C-BA0B3A458961}"/>
              </a:ext>
            </a:extLst>
          </p:cNvPr>
          <p:cNvSpPr/>
          <p:nvPr/>
        </p:nvSpPr>
        <p:spPr>
          <a:xfrm>
            <a:off x="6809222" y="2755880"/>
            <a:ext cx="348611" cy="323376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22769312-F660-49A6-ADD5-9846ADF82BAA}"/>
              </a:ext>
            </a:extLst>
          </p:cNvPr>
          <p:cNvCxnSpPr>
            <a:cxnSpLocks/>
            <a:stCxn id="102" idx="2"/>
            <a:endCxn id="32" idx="0"/>
          </p:cNvCxnSpPr>
          <p:nvPr/>
        </p:nvCxnSpPr>
        <p:spPr>
          <a:xfrm rot="10800000">
            <a:off x="4703144" y="2769540"/>
            <a:ext cx="2106079" cy="148028"/>
          </a:xfrm>
          <a:prstGeom prst="bentConnector4">
            <a:avLst>
              <a:gd name="adj1" fmla="val 25671"/>
              <a:gd name="adj2" fmla="val 254430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FC28C7AA-78CE-476A-A7DD-A42770906E70}"/>
              </a:ext>
            </a:extLst>
          </p:cNvPr>
          <p:cNvSpPr/>
          <p:nvPr/>
        </p:nvSpPr>
        <p:spPr>
          <a:xfrm>
            <a:off x="6809222" y="5774434"/>
            <a:ext cx="348611" cy="323376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연결선: 꺾임 109">
            <a:extLst>
              <a:ext uri="{FF2B5EF4-FFF2-40B4-BE49-F238E27FC236}">
                <a16:creationId xmlns="" xmlns:a16="http://schemas.microsoft.com/office/drawing/2014/main" id="{1A9182F7-BF02-4B45-A0B6-5CD4FA95C0E6}"/>
              </a:ext>
            </a:extLst>
          </p:cNvPr>
          <p:cNvCxnSpPr>
            <a:cxnSpLocks/>
            <a:stCxn id="109" idx="2"/>
            <a:endCxn id="32" idx="2"/>
          </p:cNvCxnSpPr>
          <p:nvPr/>
        </p:nvCxnSpPr>
        <p:spPr>
          <a:xfrm rot="10800000" flipV="1">
            <a:off x="4703144" y="5936122"/>
            <a:ext cx="2106079" cy="249362"/>
          </a:xfrm>
          <a:prstGeom prst="bentConnector4">
            <a:avLst>
              <a:gd name="adj1" fmla="val 25671"/>
              <a:gd name="adj2" fmla="val 191674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3B2D081C-2E4C-4952-8954-75B99E69737B}"/>
              </a:ext>
            </a:extLst>
          </p:cNvPr>
          <p:cNvSpPr/>
          <p:nvPr/>
        </p:nvSpPr>
        <p:spPr>
          <a:xfrm>
            <a:off x="6964547" y="3733204"/>
            <a:ext cx="927399" cy="32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연결선: 꺾임 115">
            <a:extLst>
              <a:ext uri="{FF2B5EF4-FFF2-40B4-BE49-F238E27FC236}">
                <a16:creationId xmlns="" xmlns:a16="http://schemas.microsoft.com/office/drawing/2014/main" id="{0B6DB37B-66A0-4A1C-841F-50CC585E56C6}"/>
              </a:ext>
            </a:extLst>
          </p:cNvPr>
          <p:cNvCxnSpPr>
            <a:cxnSpLocks/>
            <a:stCxn id="113" idx="6"/>
            <a:endCxn id="73" idx="1"/>
          </p:cNvCxnSpPr>
          <p:nvPr/>
        </p:nvCxnSpPr>
        <p:spPr>
          <a:xfrm>
            <a:off x="7891946" y="3894892"/>
            <a:ext cx="1513889" cy="568960"/>
          </a:xfrm>
          <a:prstGeom prst="bentConnector3">
            <a:avLst>
              <a:gd name="adj1" fmla="val 68624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="" xmlns:a16="http://schemas.microsoft.com/office/drawing/2014/main" id="{2B40F4CE-EAEA-4A9E-94A8-F5A00A6BF386}"/>
              </a:ext>
            </a:extLst>
          </p:cNvPr>
          <p:cNvSpPr/>
          <p:nvPr/>
        </p:nvSpPr>
        <p:spPr>
          <a:xfrm>
            <a:off x="10172866" y="2772193"/>
            <a:ext cx="348611" cy="323376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연결선: 꺾임 122">
            <a:extLst>
              <a:ext uri="{FF2B5EF4-FFF2-40B4-BE49-F238E27FC236}">
                <a16:creationId xmlns="" xmlns:a16="http://schemas.microsoft.com/office/drawing/2014/main" id="{2C62E45A-AAD9-4D64-9D26-9F98A3C3F0E9}"/>
              </a:ext>
            </a:extLst>
          </p:cNvPr>
          <p:cNvCxnSpPr>
            <a:cxnSpLocks/>
            <a:stCxn id="122" idx="0"/>
            <a:endCxn id="70" idx="0"/>
          </p:cNvCxnSpPr>
          <p:nvPr/>
        </p:nvCxnSpPr>
        <p:spPr>
          <a:xfrm rot="16200000" flipV="1">
            <a:off x="8948870" y="1373891"/>
            <a:ext cx="16312" cy="2780292"/>
          </a:xfrm>
          <a:prstGeom prst="bentConnector3">
            <a:avLst>
              <a:gd name="adj1" fmla="val 3276557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="" xmlns:a16="http://schemas.microsoft.com/office/drawing/2014/main" id="{226C9918-23B1-4EB2-B47D-746657CE958F}"/>
              </a:ext>
            </a:extLst>
          </p:cNvPr>
          <p:cNvSpPr/>
          <p:nvPr/>
        </p:nvSpPr>
        <p:spPr>
          <a:xfrm>
            <a:off x="9707514" y="5779885"/>
            <a:ext cx="348611" cy="323376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연결선: 꺾임 153">
            <a:extLst>
              <a:ext uri="{FF2B5EF4-FFF2-40B4-BE49-F238E27FC236}">
                <a16:creationId xmlns="" xmlns:a16="http://schemas.microsoft.com/office/drawing/2014/main" id="{4AC3D237-D569-4E69-9BF6-FDFBCC08141D}"/>
              </a:ext>
            </a:extLst>
          </p:cNvPr>
          <p:cNvCxnSpPr>
            <a:cxnSpLocks/>
            <a:stCxn id="153" idx="4"/>
            <a:endCxn id="70" idx="2"/>
          </p:cNvCxnSpPr>
          <p:nvPr/>
        </p:nvCxnSpPr>
        <p:spPr>
          <a:xfrm rot="5400000">
            <a:off x="8690069" y="4980072"/>
            <a:ext cx="68563" cy="2314940"/>
          </a:xfrm>
          <a:prstGeom prst="bentConnector3">
            <a:avLst>
              <a:gd name="adj1" fmla="val 433416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="" xmlns:a16="http://schemas.microsoft.com/office/drawing/2014/main" id="{17D5C6D9-97EE-4E48-95F9-33C56B3AC3FA}"/>
              </a:ext>
            </a:extLst>
          </p:cNvPr>
          <p:cNvSpPr txBox="1"/>
          <p:nvPr/>
        </p:nvSpPr>
        <p:spPr>
          <a:xfrm>
            <a:off x="445187" y="469744"/>
            <a:ext cx="1996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[</a:t>
            </a:r>
            <a:r>
              <a:rPr lang="ko-KR" altLang="en-US" sz="2000" b="1" dirty="0"/>
              <a:t>도감 생성기능</a:t>
            </a:r>
            <a:r>
              <a:rPr lang="en-US" altLang="ko-KR" sz="2000" b="1" dirty="0"/>
              <a:t>]</a:t>
            </a:r>
          </a:p>
          <a:p>
            <a:pPr algn="ctr"/>
            <a:r>
              <a:rPr lang="en-US" altLang="ko-KR" sz="2000" b="1" dirty="0"/>
              <a:t>workflow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960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934BC44-3292-48B6-AB5D-9468DFD508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2" y="1721028"/>
            <a:ext cx="2049566" cy="34159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655EE5E-D42C-442E-9AA8-F775A9A3A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1721028"/>
            <a:ext cx="2049566" cy="3415943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63BE739E-27A6-4D30-87BA-51983477BD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88" y="1721028"/>
            <a:ext cx="2049566" cy="341594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2628DD41-F7B3-470A-91C4-C33BB341F7B4}"/>
              </a:ext>
            </a:extLst>
          </p:cNvPr>
          <p:cNvSpPr/>
          <p:nvPr/>
        </p:nvSpPr>
        <p:spPr>
          <a:xfrm>
            <a:off x="692042" y="2324992"/>
            <a:ext cx="558135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="" xmlns:a16="http://schemas.microsoft.com/office/drawing/2014/main" id="{889E9816-E5B6-42CB-87A3-771C7CC7C9D6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1250177" y="2449126"/>
            <a:ext cx="2087383" cy="97987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6456F5A2-A4D0-4644-B1A8-F25D593B0F48}"/>
              </a:ext>
            </a:extLst>
          </p:cNvPr>
          <p:cNvSpPr/>
          <p:nvPr/>
        </p:nvSpPr>
        <p:spPr>
          <a:xfrm>
            <a:off x="5096403" y="1768972"/>
            <a:ext cx="252838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="" xmlns:a16="http://schemas.microsoft.com/office/drawing/2014/main" id="{533AA63A-5F47-4320-8D12-E55725772EE9}"/>
              </a:ext>
            </a:extLst>
          </p:cNvPr>
          <p:cNvCxnSpPr>
            <a:cxnSpLocks/>
            <a:stCxn id="14" idx="6"/>
            <a:endCxn id="10" idx="0"/>
          </p:cNvCxnSpPr>
          <p:nvPr/>
        </p:nvCxnSpPr>
        <p:spPr>
          <a:xfrm flipV="1">
            <a:off x="5349241" y="1721028"/>
            <a:ext cx="1815230" cy="172078"/>
          </a:xfrm>
          <a:prstGeom prst="bentConnector4">
            <a:avLst>
              <a:gd name="adj1" fmla="val 16736"/>
              <a:gd name="adj2" fmla="val 232847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A68F6C89-FB6D-4A9F-AE71-0B69C35B7207}"/>
              </a:ext>
            </a:extLst>
          </p:cNvPr>
          <p:cNvSpPr/>
          <p:nvPr/>
        </p:nvSpPr>
        <p:spPr>
          <a:xfrm>
            <a:off x="6139688" y="1731418"/>
            <a:ext cx="348611" cy="323376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="" xmlns:a16="http://schemas.microsoft.com/office/drawing/2014/main" id="{9A433648-87A0-46D3-8A56-4CA543D002F0}"/>
              </a:ext>
            </a:extLst>
          </p:cNvPr>
          <p:cNvCxnSpPr>
            <a:cxnSpLocks/>
            <a:stCxn id="19" idx="2"/>
            <a:endCxn id="8" idx="3"/>
          </p:cNvCxnSpPr>
          <p:nvPr/>
        </p:nvCxnSpPr>
        <p:spPr>
          <a:xfrm rot="10800000" flipV="1">
            <a:off x="5387126" y="1893106"/>
            <a:ext cx="752562" cy="1535894"/>
          </a:xfrm>
          <a:prstGeom prst="bentConnector3">
            <a:avLst>
              <a:gd name="adj1" fmla="val 34474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576C8FAD-0773-44B5-B8DE-3437AE00F9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16" y="1721028"/>
            <a:ext cx="2049565" cy="3415943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AF3D5893-27D3-4328-B85E-96D3E5D83C4D}"/>
              </a:ext>
            </a:extLst>
          </p:cNvPr>
          <p:cNvSpPr/>
          <p:nvPr/>
        </p:nvSpPr>
        <p:spPr>
          <a:xfrm>
            <a:off x="7038052" y="4716627"/>
            <a:ext cx="252838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="" xmlns:a16="http://schemas.microsoft.com/office/drawing/2014/main" id="{C3B78DAE-27CB-4E62-BA67-D8F5AD5144EA}"/>
              </a:ext>
            </a:extLst>
          </p:cNvPr>
          <p:cNvCxnSpPr>
            <a:cxnSpLocks/>
            <a:stCxn id="27" idx="4"/>
          </p:cNvCxnSpPr>
          <p:nvPr/>
        </p:nvCxnSpPr>
        <p:spPr>
          <a:xfrm rot="5400000" flipH="1" flipV="1">
            <a:off x="7585931" y="2413179"/>
            <a:ext cx="2130255" cy="2973177"/>
          </a:xfrm>
          <a:prstGeom prst="bentConnector4">
            <a:avLst>
              <a:gd name="adj1" fmla="val -10731"/>
              <a:gd name="adj2" fmla="val 52126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D330B34-C300-4B4D-BCBA-4A22C1372D50}"/>
              </a:ext>
            </a:extLst>
          </p:cNvPr>
          <p:cNvSpPr txBox="1"/>
          <p:nvPr/>
        </p:nvSpPr>
        <p:spPr>
          <a:xfrm>
            <a:off x="535432" y="387212"/>
            <a:ext cx="1996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[</a:t>
            </a:r>
            <a:r>
              <a:rPr lang="ko-KR" altLang="en-US" sz="2000" b="1" dirty="0"/>
              <a:t>도감 공유기능</a:t>
            </a:r>
            <a:r>
              <a:rPr lang="en-US" altLang="ko-KR" sz="2000" b="1" dirty="0"/>
              <a:t>]</a:t>
            </a:r>
          </a:p>
          <a:p>
            <a:pPr algn="ctr"/>
            <a:r>
              <a:rPr lang="en-US" altLang="ko-KR" sz="2000" b="1" dirty="0"/>
              <a:t>workflow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12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</Words>
  <Application>Microsoft Office PowerPoint</Application>
  <PresentationFormat>사용자 지정</PresentationFormat>
  <Paragraphs>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(소프트웨어학부)이정현</dc:creator>
  <cp:lastModifiedBy>lg</cp:lastModifiedBy>
  <cp:revision>17</cp:revision>
  <dcterms:created xsi:type="dcterms:W3CDTF">2020-03-24T09:29:49Z</dcterms:created>
  <dcterms:modified xsi:type="dcterms:W3CDTF">2020-04-16T11:46:45Z</dcterms:modified>
</cp:coreProperties>
</file>