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  <p:sldId id="268" r:id="rId3"/>
    <p:sldId id="26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736" y="-6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1F186-2A9B-4DBB-B758-9FAA2458B2D2}" type="datetimeFigureOut">
              <a:rPr lang="ko-KR" altLang="en-US" smtClean="0"/>
              <a:t>2020-04-15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8EC7D-AE2C-4533-8496-6F743519B8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6405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1F186-2A9B-4DBB-B758-9FAA2458B2D2}" type="datetimeFigureOut">
              <a:rPr lang="ko-KR" altLang="en-US" smtClean="0"/>
              <a:t>2020-04-15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8EC7D-AE2C-4533-8496-6F743519B8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3703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1F186-2A9B-4DBB-B758-9FAA2458B2D2}" type="datetimeFigureOut">
              <a:rPr lang="ko-KR" altLang="en-US" smtClean="0"/>
              <a:t>2020-04-15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8EC7D-AE2C-4533-8496-6F743519B8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9245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1F186-2A9B-4DBB-B758-9FAA2458B2D2}" type="datetimeFigureOut">
              <a:rPr lang="ko-KR" altLang="en-US" smtClean="0"/>
              <a:t>2020-04-15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8EC7D-AE2C-4533-8496-6F743519B8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114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1F186-2A9B-4DBB-B758-9FAA2458B2D2}" type="datetimeFigureOut">
              <a:rPr lang="ko-KR" altLang="en-US" smtClean="0"/>
              <a:t>2020-04-15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8EC7D-AE2C-4533-8496-6F743519B8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2312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1F186-2A9B-4DBB-B758-9FAA2458B2D2}" type="datetimeFigureOut">
              <a:rPr lang="ko-KR" altLang="en-US" smtClean="0"/>
              <a:t>2020-04-15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8EC7D-AE2C-4533-8496-6F743519B8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3156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1F186-2A9B-4DBB-B758-9FAA2458B2D2}" type="datetimeFigureOut">
              <a:rPr lang="ko-KR" altLang="en-US" smtClean="0"/>
              <a:t>2020-04-15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8EC7D-AE2C-4533-8496-6F743519B8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9565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1F186-2A9B-4DBB-B758-9FAA2458B2D2}" type="datetimeFigureOut">
              <a:rPr lang="ko-KR" altLang="en-US" smtClean="0"/>
              <a:t>2020-04-15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8EC7D-AE2C-4533-8496-6F743519B8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3101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1F186-2A9B-4DBB-B758-9FAA2458B2D2}" type="datetimeFigureOut">
              <a:rPr lang="ko-KR" altLang="en-US" smtClean="0"/>
              <a:t>2020-04-15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8EC7D-AE2C-4533-8496-6F743519B8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690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1F186-2A9B-4DBB-B758-9FAA2458B2D2}" type="datetimeFigureOut">
              <a:rPr lang="ko-KR" altLang="en-US" smtClean="0"/>
              <a:t>2020-04-15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8EC7D-AE2C-4533-8496-6F743519B8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530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1F186-2A9B-4DBB-B758-9FAA2458B2D2}" type="datetimeFigureOut">
              <a:rPr lang="ko-KR" altLang="en-US" smtClean="0"/>
              <a:t>2020-04-15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8EC7D-AE2C-4533-8496-6F743519B8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82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21F186-2A9B-4DBB-B758-9FAA2458B2D2}" type="datetimeFigureOut">
              <a:rPr lang="ko-KR" altLang="en-US" smtClean="0"/>
              <a:t>2020-04-15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28EC7D-AE2C-4533-8496-6F743519B8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9265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7424" y="162166"/>
            <a:ext cx="2894721" cy="4824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355976" y="1020161"/>
            <a:ext cx="424847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 smtClean="0"/>
              <a:t>앱의</a:t>
            </a:r>
            <a:r>
              <a:rPr lang="ko-KR" altLang="en-US" sz="1600" b="1" dirty="0" smtClean="0"/>
              <a:t> 첫 화면이다</a:t>
            </a:r>
            <a:r>
              <a:rPr lang="en-US" altLang="ko-KR" sz="1600" b="1" dirty="0" smtClean="0"/>
              <a:t>. </a:t>
            </a:r>
          </a:p>
          <a:p>
            <a:pPr algn="ctr"/>
            <a:endParaRPr lang="en-US" altLang="ko-KR" sz="1600" b="1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600" dirty="0" smtClean="0"/>
              <a:t>App Bar</a:t>
            </a:r>
            <a:r>
              <a:rPr lang="ko-KR" altLang="en-US" sz="1600" dirty="0" smtClean="0"/>
              <a:t>의 </a:t>
            </a:r>
            <a:r>
              <a:rPr lang="ko-KR" altLang="en-US" dirty="0" smtClean="0"/>
              <a:t>≡</a:t>
            </a:r>
            <a:r>
              <a:rPr lang="ko-KR" altLang="en-US" sz="1600" dirty="0" smtClean="0"/>
              <a:t>버튼을 눌러 메뉴 탭을 실행할 수 있다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600" dirty="0" smtClean="0"/>
              <a:t>App Bar</a:t>
            </a:r>
            <a:r>
              <a:rPr lang="ko-KR" altLang="en-US" sz="1600" dirty="0" smtClean="0"/>
              <a:t>의 오른쪽에는 나의 도감으로 이동할 수 있는 버튼이 있다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 smtClean="0"/>
              <a:t>나의 도감을 확인할 수 있고</a:t>
            </a:r>
            <a:r>
              <a:rPr lang="en-US" altLang="ko-KR" sz="1600" dirty="0" smtClean="0"/>
              <a:t>, + </a:t>
            </a:r>
            <a:r>
              <a:rPr lang="ko-KR" altLang="en-US" sz="1600" dirty="0" smtClean="0"/>
              <a:t>버튼을 누르면 나의 도감 페이지로 이동하여 전체 도감을 확인할 수 있다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 smtClean="0"/>
              <a:t>모두의 도감에서는 유저들이 공유한 도감을 확인할 수 있고</a:t>
            </a:r>
            <a:r>
              <a:rPr lang="en-US" altLang="ko-KR" sz="1600" dirty="0" smtClean="0"/>
              <a:t>, + </a:t>
            </a:r>
            <a:r>
              <a:rPr lang="ko-KR" altLang="en-US" sz="1600" dirty="0" smtClean="0"/>
              <a:t>버튼을 누르면 공유 게시판 페이지로 이동한다</a:t>
            </a:r>
            <a:r>
              <a:rPr lang="en-US" altLang="ko-KR" sz="1600" dirty="0" smtClean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355976" y="162166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/>
              <a:t>MainActivity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8294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7424" y="162166"/>
            <a:ext cx="2894721" cy="4824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336251" y="681607"/>
            <a:ext cx="424847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/>
              <a:t>나의 도감에서 선택한 도감을 상세하게 확인할 수 있는 페이지이다</a:t>
            </a:r>
            <a:r>
              <a:rPr lang="en-US" altLang="ko-KR" sz="1600" b="1" dirty="0" smtClean="0"/>
              <a:t>.</a:t>
            </a:r>
          </a:p>
          <a:p>
            <a:pPr algn="ctr"/>
            <a:endParaRPr lang="en-US" altLang="ko-KR" sz="1600" b="1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600" dirty="0" smtClean="0"/>
              <a:t>App Bar</a:t>
            </a:r>
            <a:r>
              <a:rPr lang="ko-KR" altLang="en-US" sz="1600" dirty="0" smtClean="0"/>
              <a:t>의 공유하기 버튼을 누르면 현재도감을 공유게시판으로 공유할 수 있다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 smtClean="0"/>
              <a:t>▶는 하위 계층을 접어놓은 상태이다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 smtClean="0"/>
              <a:t>▼는 하위 계층을 나타내는 상태이다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 smtClean="0"/>
              <a:t>해당 카테고리에 가장 최근에 저장했던 게시물을 오른쪽 프레임에 보여준다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600" dirty="0" smtClean="0"/>
              <a:t>Update </a:t>
            </a:r>
            <a:r>
              <a:rPr lang="ko-KR" altLang="en-US" sz="1600" dirty="0" smtClean="0"/>
              <a:t>버튼을 누르면 도감 생성 페이지로 이동하여 도감을 수정 및 삭제할 수 있다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600" dirty="0" smtClean="0"/>
              <a:t>Delete </a:t>
            </a:r>
            <a:r>
              <a:rPr lang="ko-KR" altLang="en-US" sz="1600" dirty="0" smtClean="0"/>
              <a:t>버튼을 누르면 현재 </a:t>
            </a:r>
            <a:r>
              <a:rPr lang="ko-KR" altLang="en-US" sz="1600" dirty="0" err="1" smtClean="0"/>
              <a:t>보고있는</a:t>
            </a:r>
            <a:r>
              <a:rPr lang="ko-KR" altLang="en-US" sz="1600" dirty="0" smtClean="0"/>
              <a:t> 도감을 삭제할 수 있다</a:t>
            </a:r>
            <a:r>
              <a:rPr lang="en-US" altLang="ko-KR" sz="1600" dirty="0" smtClean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355976" y="162166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/>
              <a:t>BookDetailActivity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01833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7424" y="162166"/>
            <a:ext cx="2894721" cy="4824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336251" y="1297160"/>
            <a:ext cx="424847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/>
              <a:t>유저들이 공유한 도감을 확인할 수 있는 페이지이다</a:t>
            </a:r>
            <a:r>
              <a:rPr lang="en-US" altLang="ko-KR" sz="1600" b="1" dirty="0" smtClean="0"/>
              <a:t>.</a:t>
            </a:r>
          </a:p>
          <a:p>
            <a:endParaRPr lang="en-US" altLang="ko-KR" sz="1600" b="1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600" dirty="0" smtClean="0"/>
              <a:t>App Bar</a:t>
            </a:r>
            <a:r>
              <a:rPr lang="ko-KR" altLang="en-US" sz="1600" dirty="0" smtClean="0"/>
              <a:t>의 </a:t>
            </a:r>
            <a:r>
              <a:rPr lang="en-US" altLang="ko-KR" sz="1600" dirty="0" smtClean="0"/>
              <a:t>+ </a:t>
            </a:r>
            <a:r>
              <a:rPr lang="ko-KR" altLang="en-US" sz="1600" dirty="0" smtClean="0"/>
              <a:t>버튼을 누르면 나의 도감을 공유할 수 있다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600" dirty="0" smtClean="0"/>
              <a:t>Select Box</a:t>
            </a:r>
            <a:r>
              <a:rPr lang="ko-KR" altLang="en-US" sz="1600" dirty="0" smtClean="0"/>
              <a:t>에서 정렬 방식을 선택하여 인기순 </a:t>
            </a:r>
            <a:r>
              <a:rPr lang="en-US" altLang="ko-KR" sz="1600" dirty="0" smtClean="0"/>
              <a:t>(‘</a:t>
            </a:r>
            <a:r>
              <a:rPr lang="ko-KR" altLang="en-US" sz="1600" dirty="0" smtClean="0"/>
              <a:t>좋아요</a:t>
            </a:r>
            <a:r>
              <a:rPr lang="en-US" altLang="ko-KR" sz="1600" dirty="0" smtClean="0"/>
              <a:t>’</a:t>
            </a:r>
            <a:r>
              <a:rPr lang="ko-KR" altLang="en-US" sz="1600" dirty="0" smtClean="0"/>
              <a:t>가 많은 순서</a:t>
            </a:r>
            <a:r>
              <a:rPr lang="en-US" altLang="ko-KR" sz="1600" dirty="0" smtClean="0"/>
              <a:t>), </a:t>
            </a:r>
            <a:r>
              <a:rPr lang="ko-KR" altLang="en-US" sz="1600" dirty="0" err="1" smtClean="0"/>
              <a:t>최신순으로</a:t>
            </a:r>
            <a:r>
              <a:rPr lang="ko-KR" altLang="en-US" sz="1600" dirty="0" smtClean="0"/>
              <a:t> 정렬할 수 있다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 smtClean="0"/>
              <a:t>하트 버튼을 누르면 좋아요 수가 늘어남과 동시에 나의 도감으로 저장할 수 있다</a:t>
            </a:r>
            <a:r>
              <a:rPr lang="en-US" altLang="ko-KR" sz="1600" dirty="0" smtClean="0"/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355976" y="162166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/>
              <a:t>ShareMenuActivity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01666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7424" y="162166"/>
            <a:ext cx="2894721" cy="4824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326412" y="1174049"/>
            <a:ext cx="424847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/>
              <a:t>공유할 도감을 선택 및 내용을 입력하는 페이지이다</a:t>
            </a:r>
            <a:r>
              <a:rPr lang="en-US" altLang="ko-KR" sz="1600" b="1" dirty="0" smtClean="0"/>
              <a:t>.</a:t>
            </a:r>
          </a:p>
          <a:p>
            <a:endParaRPr lang="en-US" altLang="ko-KR" sz="1600" b="1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 smtClean="0"/>
              <a:t>공유 게시판 </a:t>
            </a:r>
            <a:r>
              <a:rPr lang="en-US" altLang="ko-KR" sz="1600" dirty="0" smtClean="0"/>
              <a:t>App Bar</a:t>
            </a:r>
            <a:r>
              <a:rPr lang="ko-KR" altLang="en-US" sz="1600" dirty="0" smtClean="0"/>
              <a:t>의 </a:t>
            </a:r>
            <a:r>
              <a:rPr lang="en-US" altLang="ko-KR" sz="1600" dirty="0" smtClean="0"/>
              <a:t>+</a:t>
            </a:r>
            <a:r>
              <a:rPr lang="ko-KR" altLang="en-US" sz="1600" dirty="0" smtClean="0"/>
              <a:t>버튼을 누르거나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나의 도감 상세보기 페이지에서 공유하기 버튼을 누르면 이 페이지로 이동한다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600" dirty="0" smtClean="0"/>
              <a:t>Select Box</a:t>
            </a:r>
            <a:r>
              <a:rPr lang="ko-KR" altLang="en-US" sz="1600" dirty="0" smtClean="0"/>
              <a:t>에서 공유할 도감을 선택한다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 smtClean="0"/>
              <a:t>닉네임과 도감에 대한 간단한 설명을 입력한 후 공유하기 버튼을 눌러 도감을 공유 게시판으로 </a:t>
            </a:r>
            <a:r>
              <a:rPr lang="ko-KR" altLang="en-US" sz="1600" dirty="0" err="1" smtClean="0"/>
              <a:t>업로드한다</a:t>
            </a:r>
            <a:r>
              <a:rPr lang="en-US" altLang="ko-KR" sz="1600" dirty="0" smtClean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355976" y="162166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/>
              <a:t>NewShareActivity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7075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7424" y="162166"/>
            <a:ext cx="2894721" cy="4824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355976" y="1758825"/>
            <a:ext cx="424847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≡</a:t>
            </a:r>
            <a:r>
              <a:rPr lang="ko-KR" altLang="en-US" sz="1600" b="1" dirty="0" smtClean="0"/>
              <a:t>버튼을 누른 화면이다</a:t>
            </a:r>
            <a:r>
              <a:rPr lang="en-US" altLang="ko-KR" sz="1600" b="1" dirty="0" smtClean="0"/>
              <a:t>.</a:t>
            </a:r>
          </a:p>
          <a:p>
            <a:endParaRPr lang="en-US" altLang="ko-KR" sz="1600" b="1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600" dirty="0" smtClean="0"/>
              <a:t>App Bar</a:t>
            </a:r>
            <a:r>
              <a:rPr lang="ko-KR" altLang="en-US" sz="1600" dirty="0" smtClean="0"/>
              <a:t>의 </a:t>
            </a:r>
            <a:r>
              <a:rPr lang="ko-KR" altLang="en-US" dirty="0" smtClean="0"/>
              <a:t>≡</a:t>
            </a:r>
            <a:r>
              <a:rPr lang="ko-KR" altLang="en-US" sz="1600" dirty="0" smtClean="0"/>
              <a:t>버튼을 눌러 메뉴 탭을 실행한 화면이다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 smtClean="0"/>
              <a:t>도감 생성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도감 공유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나의 도감 페이지로 이동할 수 있다</a:t>
            </a:r>
            <a:r>
              <a:rPr lang="en-US" altLang="ko-KR" sz="1600" dirty="0"/>
              <a:t>.</a:t>
            </a:r>
            <a:endParaRPr lang="en-US" altLang="ko-KR" sz="16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355976" y="162166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/>
              <a:t>MainActivity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6668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7424" y="162166"/>
            <a:ext cx="2894721" cy="4824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355976" y="1050939"/>
            <a:ext cx="424847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/>
              <a:t>도감을 생성하는 페이지이다</a:t>
            </a:r>
            <a:r>
              <a:rPr lang="en-US" altLang="ko-KR" sz="1600" b="1" dirty="0" smtClean="0"/>
              <a:t>.</a:t>
            </a:r>
          </a:p>
          <a:p>
            <a:pPr algn="ctr"/>
            <a:endParaRPr lang="en-US" altLang="ko-KR" sz="1600" b="1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ko-KR" altLang="en-US" sz="1600" dirty="0" smtClean="0"/>
              <a:t>화면의 상단에는 도감을 생성하는 방법을 간단하게 알려준다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 smtClean="0"/>
              <a:t>이 페이지에서 입력하는 키워드는 도감의 이름이자 </a:t>
            </a:r>
            <a:r>
              <a:rPr lang="en-US" altLang="ko-KR" sz="1600" dirty="0" smtClean="0"/>
              <a:t>1</a:t>
            </a:r>
            <a:r>
              <a:rPr lang="ko-KR" altLang="en-US" sz="1600" dirty="0" smtClean="0"/>
              <a:t>차 레벨의 이름이 된다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 smtClean="0"/>
              <a:t>키워드를 입력한 후 </a:t>
            </a:r>
            <a:r>
              <a:rPr lang="en-US" altLang="ko-KR" sz="1600" dirty="0" smtClean="0"/>
              <a:t>Create&gt; </a:t>
            </a:r>
            <a:r>
              <a:rPr lang="ko-KR" altLang="en-US" sz="1600" dirty="0" smtClean="0"/>
              <a:t>버튼을 누르면 </a:t>
            </a:r>
            <a:r>
              <a:rPr lang="en-US" altLang="ko-KR" sz="1600" dirty="0" smtClean="0"/>
              <a:t>2</a:t>
            </a:r>
            <a:r>
              <a:rPr lang="ko-KR" altLang="en-US" sz="1600" dirty="0" smtClean="0"/>
              <a:t>차 레벨을 생성하는 화면으로 이동한다</a:t>
            </a:r>
            <a:r>
              <a:rPr lang="en-US" altLang="ko-KR" sz="1600" dirty="0" smtClean="0"/>
              <a:t>.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600" dirty="0" smtClean="0"/>
              <a:t>App Bar</a:t>
            </a:r>
            <a:r>
              <a:rPr lang="ko-KR" altLang="en-US" sz="1600" dirty="0" smtClean="0"/>
              <a:t>의 오른쪽 상단의 저장 버튼을 누르면 하위 카테고리가 없는 도감의 형태로 저장된다</a:t>
            </a:r>
            <a:r>
              <a:rPr lang="en-US" altLang="ko-KR" sz="1600" dirty="0" smtClean="0"/>
              <a:t>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355976" y="162166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/>
              <a:t>BookFormActivity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3564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7424" y="162166"/>
            <a:ext cx="2894721" cy="4824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355976" y="558496"/>
            <a:ext cx="4248472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2</a:t>
            </a:r>
            <a:r>
              <a:rPr lang="ko-KR" altLang="en-US" sz="1600" b="1" dirty="0" smtClean="0"/>
              <a:t>차 계층을 생성하는 페이지이다</a:t>
            </a:r>
            <a:r>
              <a:rPr lang="en-US" altLang="ko-KR" sz="1600" b="1" dirty="0" smtClean="0"/>
              <a:t>.</a:t>
            </a:r>
          </a:p>
          <a:p>
            <a:pPr algn="ctr"/>
            <a:endParaRPr lang="en-US" altLang="ko-KR" sz="1600" b="1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600" dirty="0" smtClean="0"/>
              <a:t>App Bar</a:t>
            </a:r>
            <a:r>
              <a:rPr lang="ko-KR" altLang="en-US" sz="1600" dirty="0" smtClean="0"/>
              <a:t>에서는 이전 화면에서 생성한 </a:t>
            </a:r>
            <a:r>
              <a:rPr lang="en-US" altLang="ko-KR" sz="1600" dirty="0" smtClean="0"/>
              <a:t>1</a:t>
            </a:r>
            <a:r>
              <a:rPr lang="ko-KR" altLang="en-US" sz="1600" dirty="0" smtClean="0"/>
              <a:t>차 계층의 이름과 현재 생성하는 </a:t>
            </a:r>
            <a:r>
              <a:rPr lang="en-US" altLang="ko-KR" sz="1600" dirty="0" smtClean="0"/>
              <a:t>2</a:t>
            </a:r>
            <a:r>
              <a:rPr lang="ko-KR" altLang="en-US" sz="1600" dirty="0" smtClean="0"/>
              <a:t>차 계층의 이름이 표시된다</a:t>
            </a:r>
            <a:endParaRPr lang="en-US" altLang="ko-KR" sz="16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 smtClean="0"/>
              <a:t>동일한 </a:t>
            </a:r>
            <a:r>
              <a:rPr lang="en-US" altLang="ko-KR" sz="1600" dirty="0" smtClean="0"/>
              <a:t>1</a:t>
            </a:r>
            <a:r>
              <a:rPr lang="ko-KR" altLang="en-US" sz="1600" dirty="0" smtClean="0"/>
              <a:t>차 계층 아래에 여러 개의 </a:t>
            </a:r>
            <a:r>
              <a:rPr lang="en-US" altLang="ko-KR" sz="1600" dirty="0" smtClean="0"/>
              <a:t>2</a:t>
            </a:r>
            <a:r>
              <a:rPr lang="ko-KR" altLang="en-US" sz="1600" dirty="0" smtClean="0"/>
              <a:t>차 계층을 생성할 수 있다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 smtClean="0"/>
              <a:t>키워드를 입력한 후 </a:t>
            </a:r>
            <a:r>
              <a:rPr lang="en-US" altLang="ko-KR" sz="1600" dirty="0" smtClean="0"/>
              <a:t>+ </a:t>
            </a:r>
            <a:r>
              <a:rPr lang="ko-KR" altLang="en-US" sz="1600" dirty="0" smtClean="0"/>
              <a:t>버튼을 누르면 상단의 리스트로 추가된다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 smtClean="0"/>
              <a:t>휴지통 버튼을 누르면 계층을 삭제할 수 있다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 smtClean="0"/>
              <a:t>키워드 입력 후 리스트로 추가 된 </a:t>
            </a:r>
            <a:r>
              <a:rPr lang="en-US" altLang="ko-KR" sz="1600" dirty="0" smtClean="0"/>
              <a:t>2</a:t>
            </a:r>
            <a:r>
              <a:rPr lang="ko-KR" altLang="en-US" sz="1600" dirty="0" smtClean="0"/>
              <a:t>차 계층을 누르면 해당 </a:t>
            </a:r>
            <a:r>
              <a:rPr lang="en-US" altLang="ko-KR" sz="1600" dirty="0" smtClean="0"/>
              <a:t>2</a:t>
            </a:r>
            <a:r>
              <a:rPr lang="ko-KR" altLang="en-US" sz="1600" dirty="0" smtClean="0"/>
              <a:t>차 계층 아래로 </a:t>
            </a:r>
            <a:r>
              <a:rPr lang="en-US" altLang="ko-KR" sz="1600" dirty="0" smtClean="0"/>
              <a:t>3</a:t>
            </a:r>
            <a:r>
              <a:rPr lang="ko-KR" altLang="en-US" sz="1600" dirty="0" smtClean="0"/>
              <a:t>차 계층을 생성하는 화면으로 이동한다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600" dirty="0" smtClean="0"/>
              <a:t>App Bar</a:t>
            </a:r>
            <a:r>
              <a:rPr lang="ko-KR" altLang="en-US" sz="1600" dirty="0" smtClean="0"/>
              <a:t>의 오른쪽 상단의 저장 버튼을 누르면 현재 도감의 형태로 저장된다</a:t>
            </a:r>
            <a:r>
              <a:rPr lang="en-US" altLang="ko-KR" sz="1600" dirty="0" smtClean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355976" y="162166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/>
              <a:t>BookFormActivity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3040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7424" y="162166"/>
            <a:ext cx="2894721" cy="4824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355976" y="927828"/>
            <a:ext cx="4248472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3</a:t>
            </a:r>
            <a:r>
              <a:rPr lang="ko-KR" altLang="en-US" sz="1600" b="1" dirty="0" smtClean="0"/>
              <a:t>차 계층을 생성하는 페이지이다</a:t>
            </a:r>
            <a:r>
              <a:rPr lang="en-US" altLang="ko-KR" sz="1600" b="1" dirty="0" smtClean="0"/>
              <a:t>.</a:t>
            </a:r>
          </a:p>
          <a:p>
            <a:pPr algn="ctr"/>
            <a:endParaRPr lang="en-US" altLang="ko-KR" sz="1600" b="1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600" dirty="0" smtClean="0"/>
              <a:t>App Bar</a:t>
            </a:r>
            <a:r>
              <a:rPr lang="ko-KR" altLang="en-US" sz="1600" dirty="0" smtClean="0"/>
              <a:t>에서는 이전 화면에서 생성한 </a:t>
            </a:r>
            <a:r>
              <a:rPr lang="en-US" altLang="ko-KR" sz="1600" dirty="0" smtClean="0"/>
              <a:t>1</a:t>
            </a:r>
            <a:r>
              <a:rPr lang="ko-KR" altLang="en-US" sz="1600" dirty="0" smtClean="0"/>
              <a:t>차</a:t>
            </a:r>
            <a:r>
              <a:rPr lang="en-US" altLang="ko-KR" sz="1600" dirty="0" smtClean="0"/>
              <a:t>, 2</a:t>
            </a:r>
            <a:r>
              <a:rPr lang="ko-KR" altLang="en-US" sz="1600" dirty="0" smtClean="0"/>
              <a:t>차 계층의 이름과 현재 생성하는 </a:t>
            </a:r>
            <a:r>
              <a:rPr lang="en-US" altLang="ko-KR" sz="1600" dirty="0"/>
              <a:t>3</a:t>
            </a:r>
            <a:r>
              <a:rPr lang="ko-KR" altLang="en-US" sz="1600" dirty="0" smtClean="0"/>
              <a:t>차 계층의 이름이 표시된다</a:t>
            </a:r>
            <a:endParaRPr lang="en-US" altLang="ko-KR" sz="16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 smtClean="0"/>
              <a:t>동일한 </a:t>
            </a:r>
            <a:r>
              <a:rPr lang="en-US" altLang="ko-KR" sz="1600" dirty="0"/>
              <a:t>2</a:t>
            </a:r>
            <a:r>
              <a:rPr lang="ko-KR" altLang="en-US" sz="1600" dirty="0" smtClean="0"/>
              <a:t>차 계층 아래에 여러 개의 </a:t>
            </a:r>
            <a:r>
              <a:rPr lang="en-US" altLang="ko-KR" sz="1600" dirty="0" smtClean="0"/>
              <a:t>2</a:t>
            </a:r>
            <a:r>
              <a:rPr lang="ko-KR" altLang="en-US" sz="1600" dirty="0" smtClean="0"/>
              <a:t>차 계층을 생성할 수 있고</a:t>
            </a:r>
            <a:r>
              <a:rPr lang="en-US" altLang="ko-KR" sz="1600" dirty="0" smtClean="0"/>
              <a:t>,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 smtClean="0"/>
              <a:t>키워드를 입력한 후 </a:t>
            </a:r>
            <a:r>
              <a:rPr lang="en-US" altLang="ko-KR" sz="1600" dirty="0" smtClean="0"/>
              <a:t>+ </a:t>
            </a:r>
            <a:r>
              <a:rPr lang="ko-KR" altLang="en-US" sz="1600" dirty="0" smtClean="0"/>
              <a:t>버튼을 누르면 상단의 리스트로 추가된다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 smtClean="0"/>
              <a:t>휴지통 버튼을 누르면 계층을 삭제할 수 있다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600" dirty="0" smtClean="0"/>
              <a:t>App Bar</a:t>
            </a:r>
            <a:r>
              <a:rPr lang="ko-KR" altLang="en-US" sz="1600" dirty="0" smtClean="0"/>
              <a:t>의 오른쪽 상단의 저장 버튼을 누르면 현재 도감의 형태로 저장된다</a:t>
            </a:r>
            <a:r>
              <a:rPr lang="en-US" altLang="ko-KR" sz="1600" dirty="0" smtClean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355976" y="162166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/>
              <a:t>BookFormActivity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8667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7424" y="162166"/>
            <a:ext cx="2894721" cy="4824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355976" y="543107"/>
            <a:ext cx="4248472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/>
              <a:t>키워드 검색을 실행한 페이지이다</a:t>
            </a:r>
            <a:r>
              <a:rPr lang="en-US" altLang="ko-KR" sz="1600" b="1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600" dirty="0" smtClean="0"/>
              <a:t>App Bar</a:t>
            </a:r>
            <a:r>
              <a:rPr lang="ko-KR" altLang="en-US" sz="1600" dirty="0" smtClean="0"/>
              <a:t>에서는 현재 검색 키워드를 보여준다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600" dirty="0" smtClean="0"/>
              <a:t>App Bar</a:t>
            </a:r>
            <a:r>
              <a:rPr lang="ko-KR" altLang="en-US" sz="1600" dirty="0" smtClean="0"/>
              <a:t> 오른쪽의 </a:t>
            </a:r>
            <a:r>
              <a:rPr lang="ko-KR" altLang="en-US" dirty="0" smtClean="0"/>
              <a:t>≡</a:t>
            </a:r>
            <a:r>
              <a:rPr lang="ko-KR" altLang="en-US" sz="1600" dirty="0" smtClean="0"/>
              <a:t>버튼</a:t>
            </a:r>
            <a:r>
              <a:rPr lang="ko-KR" altLang="en-US" sz="1600" dirty="0"/>
              <a:t>을</a:t>
            </a:r>
            <a:r>
              <a:rPr lang="ko-KR" altLang="en-US" sz="1600" dirty="0" smtClean="0"/>
              <a:t> 입력하면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나의 도감을 확인할 수 있다</a:t>
            </a:r>
            <a:r>
              <a:rPr lang="en-US" altLang="ko-KR" sz="1600" dirty="0" smtClean="0"/>
              <a:t>. </a:t>
            </a:r>
            <a:endParaRPr lang="en-US" altLang="ko-KR" sz="1600" dirty="0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 smtClean="0"/>
              <a:t>저장한 게시물에서는 해당 키워드로 검색하여 나의 도감으로 저장했던 게시물을 확인할 수 있다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 smtClean="0"/>
              <a:t>저장한 게시물의 </a:t>
            </a:r>
            <a:r>
              <a:rPr lang="en-US" altLang="ko-KR" sz="1600" dirty="0" smtClean="0"/>
              <a:t>+</a:t>
            </a:r>
            <a:r>
              <a:rPr lang="ko-KR" altLang="en-US" sz="1600" dirty="0" smtClean="0"/>
              <a:t>버튼을 누르면 탭이 확장된다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 smtClean="0"/>
              <a:t>검색된 게시물에서는 </a:t>
            </a:r>
            <a:r>
              <a:rPr lang="ko-KR" altLang="en-US" sz="1600" dirty="0" smtClean="0"/>
              <a:t>현재 키워드로 검색한 </a:t>
            </a:r>
            <a:r>
              <a:rPr lang="ko-KR" altLang="en-US" sz="1600" dirty="0" err="1" smtClean="0"/>
              <a:t>인스타그램</a:t>
            </a:r>
            <a:r>
              <a:rPr lang="ko-KR" altLang="en-US" sz="1600" dirty="0" smtClean="0"/>
              <a:t> 게시물을 카드 형식으로 보여준다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 smtClean="0"/>
              <a:t>게시물을 나의 도감으로 저장할 수 있다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 smtClean="0"/>
              <a:t>각각의 이미지는 </a:t>
            </a:r>
            <a:r>
              <a:rPr lang="ko-KR" altLang="en-US" sz="1600" dirty="0" err="1" smtClean="0"/>
              <a:t>인스타그램</a:t>
            </a:r>
            <a:r>
              <a:rPr lang="ko-KR" altLang="en-US" sz="1600" dirty="0" smtClean="0"/>
              <a:t> 게시물로 연결된다</a:t>
            </a:r>
            <a:r>
              <a:rPr lang="en-US" altLang="ko-KR" sz="1600" dirty="0" smtClean="0"/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355976" y="162166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/>
              <a:t>ResultActivity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28015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7424" y="162166"/>
            <a:ext cx="2894721" cy="4824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355976" y="1297160"/>
            <a:ext cx="424847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/>
              <a:t>≡버튼을 누른 화면이다</a:t>
            </a:r>
            <a:r>
              <a:rPr lang="en-US" altLang="ko-KR" sz="1600" b="1" dirty="0" smtClean="0"/>
              <a:t>.</a:t>
            </a:r>
          </a:p>
          <a:p>
            <a:pPr algn="ctr"/>
            <a:endParaRPr lang="en-US" altLang="ko-KR" sz="1600" b="1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 smtClean="0"/>
              <a:t>● 는 </a:t>
            </a:r>
            <a:r>
              <a:rPr lang="en-US" altLang="ko-KR" sz="1600" dirty="0" smtClean="0"/>
              <a:t>1</a:t>
            </a:r>
            <a:r>
              <a:rPr lang="ko-KR" altLang="en-US" sz="1600" dirty="0" smtClean="0"/>
              <a:t>차 계층이자 도감의 이름이다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 smtClean="0"/>
              <a:t>▶ 는 하위 계층이 보이지 않도록 접혀있는 모습이다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해당 버튼을 누르면 ▶ 모양으로 바뀌며 하위 카테고리를 모두 보여준다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 smtClean="0"/>
              <a:t>각각의 </a:t>
            </a:r>
            <a:r>
              <a:rPr lang="ko-KR" altLang="en-US" sz="1600" dirty="0" err="1" smtClean="0"/>
              <a:t>카테고리명을</a:t>
            </a:r>
            <a:r>
              <a:rPr lang="ko-KR" altLang="en-US" sz="1600" dirty="0" smtClean="0"/>
              <a:t> 누르면 현재 검색한 키워드에서 선택한 </a:t>
            </a:r>
            <a:r>
              <a:rPr lang="ko-KR" altLang="en-US" sz="1600" dirty="0" err="1" smtClean="0"/>
              <a:t>카테고리명으로</a:t>
            </a:r>
            <a:r>
              <a:rPr lang="ko-KR" altLang="en-US" sz="1600" dirty="0" smtClean="0"/>
              <a:t> 검색 키워드가 전환된다</a:t>
            </a:r>
            <a:r>
              <a:rPr lang="en-US" altLang="ko-KR" sz="1600" dirty="0" smtClean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355976" y="162166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/>
              <a:t>ResultActivity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71297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7424" y="162166"/>
            <a:ext cx="2894721" cy="4824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355976" y="2035824"/>
            <a:ext cx="424847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/>
              <a:t>저장한 게시물 </a:t>
            </a:r>
            <a:r>
              <a:rPr lang="en-US" altLang="ko-KR" sz="1600" b="1" dirty="0" smtClean="0"/>
              <a:t>+ </a:t>
            </a:r>
            <a:r>
              <a:rPr lang="ko-KR" altLang="en-US" sz="1600" b="1" dirty="0" smtClean="0"/>
              <a:t>버튼을 누른 화면이다</a:t>
            </a:r>
            <a:r>
              <a:rPr lang="en-US" altLang="ko-KR" sz="1600" b="1" dirty="0" smtClean="0"/>
              <a:t>.</a:t>
            </a:r>
          </a:p>
          <a:p>
            <a:pPr algn="ctr"/>
            <a:endParaRPr lang="en-US" altLang="ko-KR" sz="1600" b="1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 smtClean="0"/>
              <a:t>저장한 게시물 탭이 </a:t>
            </a:r>
            <a:r>
              <a:rPr lang="en-US" altLang="ko-KR" sz="1600" dirty="0" smtClean="0"/>
              <a:t>3*3</a:t>
            </a:r>
            <a:r>
              <a:rPr lang="ko-KR" altLang="en-US" sz="1600" dirty="0" smtClean="0"/>
              <a:t>으로 확장된다</a:t>
            </a:r>
            <a:endParaRPr lang="en-US" altLang="ko-KR" sz="1600" dirty="0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 smtClean="0"/>
              <a:t>가로 </a:t>
            </a:r>
            <a:r>
              <a:rPr lang="ko-KR" altLang="en-US" sz="1600" dirty="0" err="1" smtClean="0"/>
              <a:t>스크롤뷰로</a:t>
            </a:r>
            <a:r>
              <a:rPr lang="ko-KR" altLang="en-US" sz="1600" dirty="0" smtClean="0"/>
              <a:t> 넘겨 확인할 수 있다</a:t>
            </a:r>
            <a:r>
              <a:rPr lang="en-US" altLang="ko-KR" sz="1600" dirty="0" smtClean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355976" y="162166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/>
              <a:t>ResultActivity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31567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7424" y="162166"/>
            <a:ext cx="2894721" cy="4824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336251" y="681607"/>
            <a:ext cx="424847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/>
              <a:t>나의 도감을 관리할 수 있는 페이지이다</a:t>
            </a:r>
            <a:r>
              <a:rPr lang="en-US" altLang="ko-KR" sz="1600" b="1" dirty="0" smtClean="0"/>
              <a:t>.</a:t>
            </a:r>
          </a:p>
          <a:p>
            <a:pPr algn="ctr"/>
            <a:endParaRPr lang="en-US" altLang="ko-KR" sz="1600" b="1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600" dirty="0" smtClean="0"/>
              <a:t>App Bar</a:t>
            </a:r>
            <a:r>
              <a:rPr lang="ko-KR" altLang="en-US" sz="1600" dirty="0" smtClean="0"/>
              <a:t>의 </a:t>
            </a:r>
            <a:r>
              <a:rPr lang="en-US" altLang="ko-KR" sz="1600" dirty="0" smtClean="0"/>
              <a:t>+ </a:t>
            </a:r>
            <a:r>
              <a:rPr lang="ko-KR" altLang="en-US" sz="1600" dirty="0" smtClean="0"/>
              <a:t>버튼을 누르면 도감 생성 페이지로 이동하여 새로운 도감을 생성할 수 있다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 smtClean="0"/>
              <a:t>화면의 상단에서 나의 도감 개수를 확인할 수 있다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600" dirty="0" smtClean="0"/>
              <a:t>Select Box</a:t>
            </a:r>
            <a:r>
              <a:rPr lang="ko-KR" altLang="en-US" sz="1600" dirty="0" smtClean="0"/>
              <a:t>에서 모든 도감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다른 유저들이 공유한 도감 중 </a:t>
            </a:r>
            <a:r>
              <a:rPr lang="en-US" altLang="ko-KR" sz="1600" dirty="0" smtClean="0"/>
              <a:t>‘</a:t>
            </a:r>
            <a:r>
              <a:rPr lang="ko-KR" altLang="en-US" sz="1600" dirty="0" smtClean="0"/>
              <a:t>좋아요</a:t>
            </a:r>
            <a:r>
              <a:rPr lang="en-US" altLang="ko-KR" sz="1600" dirty="0" smtClean="0"/>
              <a:t>’</a:t>
            </a:r>
            <a:r>
              <a:rPr lang="ko-KR" altLang="en-US" sz="1600" dirty="0" smtClean="0"/>
              <a:t>를 누른 도감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내가 공유 게시판에 공유했던 도감을 확인할 수 있다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 smtClean="0"/>
              <a:t>각각의 도감은 최근 저장했던 게시물의 사진과 함께 도감 이름으로 볼 수 있다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 smtClean="0"/>
              <a:t>도감을 선택하면 도감의 상세 페이지로 이동한다</a:t>
            </a:r>
            <a:r>
              <a:rPr lang="en-US" altLang="ko-KR" sz="1600" dirty="0" smtClean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355976" y="162166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/>
              <a:t>BookManageActivity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54620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706</Words>
  <Application>Microsoft Office PowerPoint</Application>
  <PresentationFormat>화면 슬라이드 쇼(16:9)</PresentationFormat>
  <Paragraphs>85</Paragraphs>
  <Slides>12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lg</dc:creator>
  <cp:lastModifiedBy>lg</cp:lastModifiedBy>
  <cp:revision>15</cp:revision>
  <dcterms:created xsi:type="dcterms:W3CDTF">2020-03-24T09:35:18Z</dcterms:created>
  <dcterms:modified xsi:type="dcterms:W3CDTF">2020-04-14T18:03:24Z</dcterms:modified>
</cp:coreProperties>
</file>