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8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4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1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F186-2A9B-4DBB-B758-9FAA2458B2D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EC7D-AE2C-4533-8496-6F743519B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6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1020161"/>
            <a:ext cx="4248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앱의</a:t>
            </a:r>
            <a:r>
              <a:rPr lang="ko-KR" altLang="en-US" sz="1600" b="1" dirty="0" smtClean="0"/>
              <a:t> 첫 화면이다</a:t>
            </a:r>
            <a:r>
              <a:rPr lang="en-US" altLang="ko-KR" sz="1600" b="1" dirty="0" smtClean="0"/>
              <a:t>. 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ko-KR" altLang="en-US" dirty="0" smtClean="0"/>
              <a:t>≡</a:t>
            </a:r>
            <a:r>
              <a:rPr lang="ko-KR" altLang="en-US" sz="1600" dirty="0" smtClean="0"/>
              <a:t>버튼을 눌러 메뉴 탭을 실행할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오른쪽에는 나의 도감으로 이동할 수 있는 버튼이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나의 도감을 확인할 수 있고</a:t>
            </a:r>
            <a:r>
              <a:rPr lang="en-US" altLang="ko-KR" sz="1600" dirty="0" smtClean="0"/>
              <a:t>, + </a:t>
            </a:r>
            <a:r>
              <a:rPr lang="ko-KR" altLang="en-US" sz="1600" dirty="0" smtClean="0"/>
              <a:t>버튼을 누르면 나의 도감 페이지로 이동하여 전체 도감을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모두의 도감에서는 유저들이 공유한 도감을 확인할 수 있고</a:t>
            </a:r>
            <a:r>
              <a:rPr lang="en-US" altLang="ko-KR" sz="1600" dirty="0" smtClean="0"/>
              <a:t>, + </a:t>
            </a:r>
            <a:r>
              <a:rPr lang="ko-KR" altLang="en-US" sz="1600" dirty="0" smtClean="0"/>
              <a:t>버튼을 누르면 공유 게시판 페이지로 이동한다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9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6251" y="681607"/>
            <a:ext cx="4248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나의 도감에서 선택한 도감을 상세하게 확인할 수 있는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공유하기 버튼을 누르면 현재도감을 공유게시판으로 공유할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▶는 하위 계층을 접어놓은 상태이다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▼는 하위 계층을 나타내는 상태이다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해당 카테고리에 가장 최근에 저장했던 게시물을 오른쪽 프레임에 보여준다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Update </a:t>
            </a:r>
            <a:r>
              <a:rPr lang="ko-KR" altLang="en-US" sz="1600" dirty="0" smtClean="0"/>
              <a:t>버튼을 누르면 도감 생성 페이지로 이동하여 도감을 수정 및 삭제할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Delete </a:t>
            </a:r>
            <a:r>
              <a:rPr lang="ko-KR" altLang="en-US" sz="1600" dirty="0" smtClean="0"/>
              <a:t>버튼을 누르면 현재 </a:t>
            </a:r>
            <a:r>
              <a:rPr lang="ko-KR" altLang="en-US" sz="1600" dirty="0" err="1" smtClean="0"/>
              <a:t>보고있는</a:t>
            </a:r>
            <a:r>
              <a:rPr lang="ko-KR" altLang="en-US" sz="1600" dirty="0" smtClean="0"/>
              <a:t> 도감을 삭제할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BookDetailActivity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18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6251" y="1297160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유저들이 공유한 도감을 확인할 수 있는 페이지이다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버튼을 누르면 나의 도감을 공유할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Select Box</a:t>
            </a:r>
            <a:r>
              <a:rPr lang="ko-KR" altLang="en-US" sz="1600" dirty="0" smtClean="0"/>
              <a:t>에서 정렬 방식을 선택하여 인기순 </a:t>
            </a:r>
            <a:r>
              <a:rPr lang="en-US" altLang="ko-KR" sz="1600" dirty="0" smtClean="0"/>
              <a:t>(‘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가 많은 순서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최신순으로</a:t>
            </a:r>
            <a:r>
              <a:rPr lang="ko-KR" altLang="en-US" sz="1600" dirty="0" smtClean="0"/>
              <a:t> 정렬할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하트 버튼을 누르면 좋아요 수가 늘어남과 동시에 나의 도감으로 저장할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ShareMenuActivity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16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6412" y="1174049"/>
            <a:ext cx="4248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공유할 도감을 선택 및 내용을 입력하는 페이지이다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공유 게시판 </a:t>
            </a: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버튼을 누르거나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나의 도감 상세보기 페이지에서 공유하기 버튼을 누르면 이 페이지로 이동한다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Select Box</a:t>
            </a:r>
            <a:r>
              <a:rPr lang="ko-KR" altLang="en-US" sz="1600" dirty="0" smtClean="0"/>
              <a:t>에서 공유할 도감을 선택한다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닉네임과 도감에 대한 간단한 설명을 입력한 후 공유하기 버튼을 눌러 도감을 공유 게시판으로 </a:t>
            </a:r>
            <a:r>
              <a:rPr lang="ko-KR" altLang="en-US" sz="1600" dirty="0" err="1" smtClean="0"/>
              <a:t>업로드한다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NewShareActivity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0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1758825"/>
            <a:ext cx="4248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≡</a:t>
            </a:r>
            <a:r>
              <a:rPr lang="ko-KR" altLang="en-US" sz="1600" b="1" dirty="0" smtClean="0"/>
              <a:t>버튼을 누른 화면이다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ko-KR" altLang="en-US" dirty="0" smtClean="0"/>
              <a:t>≡</a:t>
            </a:r>
            <a:r>
              <a:rPr lang="ko-KR" altLang="en-US" sz="1600" dirty="0" smtClean="0"/>
              <a:t>버튼을 눌러 메뉴 탭을 실행한 화면이다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도감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도감 공유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나의 도감 페이지로 이동할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66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1050939"/>
            <a:ext cx="4248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도감을 생성하는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화면의 상단에는 도감을 생성하는 방법을 간단하게 알려준다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이 페이지에서 입력하는 키워드는 도감의 이름이자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 레벨의 이름이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키워드를 입력한 후 </a:t>
            </a:r>
            <a:r>
              <a:rPr lang="en-US" altLang="ko-KR" sz="1600" dirty="0" smtClean="0"/>
              <a:t>Create&gt; </a:t>
            </a:r>
            <a:r>
              <a:rPr lang="ko-KR" altLang="en-US" sz="1600" dirty="0" smtClean="0"/>
              <a:t>버튼을 누르면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레벨을 생성하는 화면으로 이동한다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오른쪽 상단의 저장 버튼을 누르면 하위 카테고리가 없는 도감의 형태로 저장된다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BookFormActivity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56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558496"/>
            <a:ext cx="4248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차 계층을 생성하는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에서는 이전 화면에서 생성한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 계층의 이름과 현재 생성하는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계층의 이름이 표시된다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동일한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 계층 아래에 여러 개의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계층을 생성할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키워드를 입력한 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버튼을 누르면 상단의 리스트로 추가된다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휴지통 버튼을 누르면 계층을 삭제할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키워드 입력 후 리스트로 추가 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계층을 누르면 해당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 아래로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 계층을 생성하는 화면으로 이동한다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오른쪽 상단의 저장 버튼을 누르면 현재 도감의 형태로 저장된다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BookFormActivity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04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927828"/>
            <a:ext cx="4248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 smtClean="0"/>
              <a:t>차 계층을 생성하는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에서는 이전 화면에서 생성한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차 계층의 이름과 현재 생성하는 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차 계층의 이름이 표시된다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동일한 </a:t>
            </a:r>
            <a:r>
              <a:rPr lang="en-US" altLang="ko-KR" sz="1600" dirty="0"/>
              <a:t>2</a:t>
            </a:r>
            <a:r>
              <a:rPr lang="ko-KR" altLang="en-US" sz="1600" dirty="0" smtClean="0"/>
              <a:t>차 계층 아래에 여러 개의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 계층을 생성할 수 있고</a:t>
            </a:r>
            <a:r>
              <a:rPr lang="en-US" altLang="ko-KR" sz="1600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키워드를 입력한 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버튼을 누르면 상단의 리스트로 추가된다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휴지통 버튼을 누르면 계층을 삭제할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오른쪽 상단의 저장 버튼을 누르면 현재 도감의 형태로 저장된다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BookFormActivity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66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543107"/>
            <a:ext cx="42484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키워드 검색을 실행한 페이지이다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에서는 현재 검색 키워드를 보여준다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 오른쪽의 </a:t>
            </a:r>
            <a:r>
              <a:rPr lang="ko-KR" altLang="en-US" dirty="0" smtClean="0"/>
              <a:t>≡</a:t>
            </a:r>
            <a:r>
              <a:rPr lang="ko-KR" altLang="en-US" sz="1600" dirty="0" smtClean="0"/>
              <a:t>버튼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입력하면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나의 도감을 확인할 수 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저장한 게시물에서는 해당 키워드로 검색하여 나의 도감으로 저장했던 게시물을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저장한 게시물의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버튼을 누르면 탭이 확장된다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추천 게시물에서는 현재 키워드로 검색한 </a:t>
            </a:r>
            <a:r>
              <a:rPr lang="ko-KR" altLang="en-US" sz="1600" dirty="0" err="1" smtClean="0"/>
              <a:t>인스타그램</a:t>
            </a:r>
            <a:r>
              <a:rPr lang="ko-KR" altLang="en-US" sz="1600" dirty="0" smtClean="0"/>
              <a:t> 게시물을 카드 형식으로 보여준다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게시물을 나의 도감으로 저장할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각각의 이미지는 </a:t>
            </a:r>
            <a:r>
              <a:rPr lang="ko-KR" altLang="en-US" sz="1600" dirty="0" err="1" smtClean="0"/>
              <a:t>인스타그램</a:t>
            </a:r>
            <a:r>
              <a:rPr lang="ko-KR" altLang="en-US" sz="1600" dirty="0" smtClean="0"/>
              <a:t> 게시물로 연결된다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ResultActivity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80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1297160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≡버튼을 누른 화면이다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● 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 계층이자 도감의 이름이다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▶ 는 하위 계층이 보이지 않도록 접혀있는 모습이다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해당 버튼을 누르면 ▶ 모양으로 바뀌며 하위 카테고리를 모두 보여준다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각각의 </a:t>
            </a:r>
            <a:r>
              <a:rPr lang="ko-KR" altLang="en-US" sz="1600" dirty="0" err="1" smtClean="0"/>
              <a:t>카테고리명을</a:t>
            </a:r>
            <a:r>
              <a:rPr lang="ko-KR" altLang="en-US" sz="1600" dirty="0" smtClean="0"/>
              <a:t> 누르면 현재 검색한 키워드에서 선택한 </a:t>
            </a:r>
            <a:r>
              <a:rPr lang="ko-KR" altLang="en-US" sz="1600" dirty="0" err="1" smtClean="0"/>
              <a:t>카테고리명으로</a:t>
            </a:r>
            <a:r>
              <a:rPr lang="ko-KR" altLang="en-US" sz="1600" dirty="0" smtClean="0"/>
              <a:t> 검색 키워드가 전환된다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ResultActivity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1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2035824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저장한 게시물 </a:t>
            </a:r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버튼을 누른 화면이다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저장한 게시물 탭이 </a:t>
            </a:r>
            <a:r>
              <a:rPr lang="en-US" altLang="ko-KR" sz="1600" dirty="0" smtClean="0"/>
              <a:t>3*3</a:t>
            </a:r>
            <a:r>
              <a:rPr lang="ko-KR" altLang="en-US" sz="1600" dirty="0" smtClean="0"/>
              <a:t>으로 확장된다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가로 </a:t>
            </a:r>
            <a:r>
              <a:rPr lang="ko-KR" altLang="en-US" sz="1600" dirty="0" err="1" smtClean="0"/>
              <a:t>스크롤뷰로</a:t>
            </a:r>
            <a:r>
              <a:rPr lang="ko-KR" altLang="en-US" sz="1600" dirty="0" smtClean="0"/>
              <a:t> 넘겨 확인할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ResultActivity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5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4" y="162166"/>
            <a:ext cx="289472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6251" y="681607"/>
            <a:ext cx="4248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나의 도감을 관리할 수 있는 페이지이다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App Bar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버튼을 누르면 도감 생성 페이지로 이동하여 새로운 도감을 생성할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화면의 상단에서 나의 도감 개수를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Select Box</a:t>
            </a:r>
            <a:r>
              <a:rPr lang="ko-KR" altLang="en-US" sz="1600" dirty="0" smtClean="0"/>
              <a:t>에서 모든 도감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유저들이 공유한 도감 중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를 누른 도감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내가 공유 게시판에 공유했던 도감을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각각의 도감은 최근 저장했던 게시물의 사진과 함께 도감 이름으로 볼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도감을 선택하면 도감의 상세 페이지로 이동한다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621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BookManageActivity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46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706</Words>
  <Application>Microsoft Office PowerPoint</Application>
  <PresentationFormat>화면 슬라이드 쇼(16:9)</PresentationFormat>
  <Paragraphs>85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13</cp:revision>
  <dcterms:created xsi:type="dcterms:W3CDTF">2020-03-24T09:35:18Z</dcterms:created>
  <dcterms:modified xsi:type="dcterms:W3CDTF">2020-03-24T11:11:27Z</dcterms:modified>
</cp:coreProperties>
</file>