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1" r:id="rId3"/>
    <p:sldId id="265" r:id="rId4"/>
    <p:sldId id="262" r:id="rId5"/>
    <p:sldId id="270" r:id="rId6"/>
    <p:sldId id="271" r:id="rId7"/>
    <p:sldId id="256" r:id="rId8"/>
    <p:sldId id="273" r:id="rId9"/>
    <p:sldId id="274" r:id="rId10"/>
    <p:sldId id="27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C6F50-6042-4BDE-B4CD-EBE2C916AF3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53BC8D2B-78FB-470B-AB61-8F764F5D3F18}">
      <dgm:prSet phldrT="[텍스트]"/>
      <dgm:spPr/>
      <dgm:t>
        <a:bodyPr/>
        <a:lstStyle/>
        <a:p>
          <a:pPr latinLnBrk="1"/>
          <a:r>
            <a:rPr lang="en-US" altLang="ko-KR" dirty="0"/>
            <a:t>IDOL</a:t>
          </a:r>
          <a:endParaRPr lang="ko-KR" altLang="en-US" dirty="0"/>
        </a:p>
      </dgm:t>
    </dgm:pt>
    <dgm:pt modelId="{EC82439E-A3D5-4A8D-A866-742EFC0E908A}" type="parTrans" cxnId="{980CAD6B-3EFF-45E6-BD74-C5FDE3F96D8F}">
      <dgm:prSet/>
      <dgm:spPr/>
      <dgm:t>
        <a:bodyPr/>
        <a:lstStyle/>
        <a:p>
          <a:pPr latinLnBrk="1"/>
          <a:endParaRPr lang="ko-KR" altLang="en-US"/>
        </a:p>
      </dgm:t>
    </dgm:pt>
    <dgm:pt modelId="{EB7B89A5-FE15-460A-AED4-3E3D8E6F3CC8}" type="sibTrans" cxnId="{980CAD6B-3EFF-45E6-BD74-C5FDE3F96D8F}">
      <dgm:prSet/>
      <dgm:spPr/>
      <dgm:t>
        <a:bodyPr/>
        <a:lstStyle/>
        <a:p>
          <a:pPr latinLnBrk="1"/>
          <a:endParaRPr lang="ko-KR" altLang="en-US"/>
        </a:p>
      </dgm:t>
    </dgm:pt>
    <dgm:pt modelId="{E3077D71-95A8-4A97-AF37-2149762558FF}">
      <dgm:prSet phldrT="[텍스트]"/>
      <dgm:spPr/>
      <dgm:t>
        <a:bodyPr/>
        <a:lstStyle/>
        <a:p>
          <a:pPr latinLnBrk="1"/>
          <a:r>
            <a:rPr lang="en-US" altLang="ko-KR" dirty="0"/>
            <a:t>BOYGROUP</a:t>
          </a:r>
          <a:endParaRPr lang="ko-KR" altLang="en-US" dirty="0"/>
        </a:p>
      </dgm:t>
    </dgm:pt>
    <dgm:pt modelId="{AB5DDFEF-259B-4BC3-B59A-41B038F52006}" type="parTrans" cxnId="{726E49DD-7D44-4BDB-9957-247D67E0C105}">
      <dgm:prSet/>
      <dgm:spPr/>
      <dgm:t>
        <a:bodyPr/>
        <a:lstStyle/>
        <a:p>
          <a:pPr latinLnBrk="1"/>
          <a:endParaRPr lang="ko-KR" altLang="en-US"/>
        </a:p>
      </dgm:t>
    </dgm:pt>
    <dgm:pt modelId="{13CCC981-3EBA-4156-9816-7D5A86B4B35C}" type="sibTrans" cxnId="{726E49DD-7D44-4BDB-9957-247D67E0C105}">
      <dgm:prSet/>
      <dgm:spPr/>
      <dgm:t>
        <a:bodyPr/>
        <a:lstStyle/>
        <a:p>
          <a:pPr latinLnBrk="1"/>
          <a:endParaRPr lang="ko-KR" altLang="en-US"/>
        </a:p>
      </dgm:t>
    </dgm:pt>
    <dgm:pt modelId="{3E6A31CA-7171-44C7-A257-E7883D016584}">
      <dgm:prSet phldrT="[텍스트]"/>
      <dgm:spPr/>
      <dgm:t>
        <a:bodyPr/>
        <a:lstStyle/>
        <a:p>
          <a:pPr latinLnBrk="1"/>
          <a:r>
            <a:rPr lang="en-US" altLang="ko-KR" dirty="0"/>
            <a:t>GIRLGROUP</a:t>
          </a:r>
          <a:endParaRPr lang="ko-KR" altLang="en-US" dirty="0"/>
        </a:p>
      </dgm:t>
    </dgm:pt>
    <dgm:pt modelId="{53C2BF1D-5E79-4470-88B3-EF146B5E2FCD}" type="parTrans" cxnId="{8A16A05D-FA14-4155-AFA5-340F5C9E91BE}">
      <dgm:prSet/>
      <dgm:spPr/>
      <dgm:t>
        <a:bodyPr/>
        <a:lstStyle/>
        <a:p>
          <a:pPr latinLnBrk="1"/>
          <a:endParaRPr lang="ko-KR" altLang="en-US"/>
        </a:p>
      </dgm:t>
    </dgm:pt>
    <dgm:pt modelId="{D3537B46-0588-4C5C-8F80-2A96E2812136}" type="sibTrans" cxnId="{8A16A05D-FA14-4155-AFA5-340F5C9E91BE}">
      <dgm:prSet/>
      <dgm:spPr/>
      <dgm:t>
        <a:bodyPr/>
        <a:lstStyle/>
        <a:p>
          <a:pPr latinLnBrk="1"/>
          <a:endParaRPr lang="ko-KR" altLang="en-US"/>
        </a:p>
      </dgm:t>
    </dgm:pt>
    <dgm:pt modelId="{F45EBB5A-1DEF-48C9-9449-7F40C8FC94FD}">
      <dgm:prSet phldrT="[텍스트]"/>
      <dgm:spPr/>
      <dgm:t>
        <a:bodyPr/>
        <a:lstStyle/>
        <a:p>
          <a:pPr latinLnBrk="1"/>
          <a:r>
            <a:rPr lang="en-US" altLang="ko-KR" dirty="0"/>
            <a:t>EXO</a:t>
          </a:r>
          <a:endParaRPr lang="ko-KR" altLang="en-US" dirty="0"/>
        </a:p>
      </dgm:t>
    </dgm:pt>
    <dgm:pt modelId="{4030C1DD-A474-476B-9EC0-626F746FA0C4}" type="par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E743ABCA-31D1-46A6-9B0D-1C7F5A464D0F}" type="sib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FA68C47B-8F6B-46D7-802F-3F01AB0D8989}">
      <dgm:prSet phldrT="[텍스트]"/>
      <dgm:spPr/>
      <dgm:t>
        <a:bodyPr/>
        <a:lstStyle/>
        <a:p>
          <a:pPr latinLnBrk="1"/>
          <a:r>
            <a:rPr lang="en-US" altLang="ko-KR" dirty="0"/>
            <a:t>BTS</a:t>
          </a:r>
          <a:endParaRPr lang="ko-KR" altLang="en-US" dirty="0"/>
        </a:p>
      </dgm:t>
    </dgm:pt>
    <dgm:pt modelId="{991453B5-0A2B-492C-99C6-7625DCFAE1B5}" type="par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A6282F82-21C8-4693-937E-8D65E17AE183}" type="sib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3D5F7B01-C65D-40A9-B615-CAF4DEAC388F}">
      <dgm:prSet phldrT="[텍스트]"/>
      <dgm:spPr/>
      <dgm:t>
        <a:bodyPr/>
        <a:lstStyle/>
        <a:p>
          <a:pPr latinLnBrk="1"/>
          <a:r>
            <a:rPr lang="en-US" altLang="ko-KR" dirty="0"/>
            <a:t>REDVELVET</a:t>
          </a:r>
          <a:endParaRPr lang="ko-KR" altLang="en-US" dirty="0"/>
        </a:p>
      </dgm:t>
    </dgm:pt>
    <dgm:pt modelId="{D0C0DA4B-0DF1-4945-96F4-A4932B4397C3}" type="par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D9F255D6-B269-4D7D-B964-83376DF86AF3}" type="sib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66E5250E-FCCE-4E76-9006-032602A68218}">
      <dgm:prSet phldrT="[텍스트]"/>
      <dgm:spPr/>
      <dgm:t>
        <a:bodyPr/>
        <a:lstStyle/>
        <a:p>
          <a:pPr latinLnBrk="1"/>
          <a:r>
            <a:rPr lang="en-US" altLang="ko-KR" dirty="0"/>
            <a:t>TWICE</a:t>
          </a:r>
          <a:endParaRPr lang="ko-KR" altLang="en-US" dirty="0"/>
        </a:p>
      </dgm:t>
    </dgm:pt>
    <dgm:pt modelId="{8F100CDE-4492-43CA-8D78-28EF5BBF7580}" type="par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43953A3C-F2C7-4162-B4A4-845E90EA945D}" type="sib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8DCB048E-63FC-43BA-8BA9-8288C1CD644D}" type="pres">
      <dgm:prSet presAssocID="{0F3C6F50-6042-4BDE-B4CD-EBE2C916AF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07EA67-C7FB-4D8F-8551-76F067ACDFBE}" type="pres">
      <dgm:prSet presAssocID="{53BC8D2B-78FB-470B-AB61-8F764F5D3F18}" presName="hierRoot1" presStyleCnt="0">
        <dgm:presLayoutVars>
          <dgm:hierBranch val="init"/>
        </dgm:presLayoutVars>
      </dgm:prSet>
      <dgm:spPr/>
    </dgm:pt>
    <dgm:pt modelId="{5FE7A390-255B-4068-8709-4FD15AD53E40}" type="pres">
      <dgm:prSet presAssocID="{53BC8D2B-78FB-470B-AB61-8F764F5D3F18}" presName="rootComposite1" presStyleCnt="0"/>
      <dgm:spPr/>
    </dgm:pt>
    <dgm:pt modelId="{630C60FF-06FE-4845-A558-2E2E1A5F7819}" type="pres">
      <dgm:prSet presAssocID="{53BC8D2B-78FB-470B-AB61-8F764F5D3F18}" presName="rootText1" presStyleLbl="node0" presStyleIdx="0" presStyleCnt="1">
        <dgm:presLayoutVars>
          <dgm:chPref val="3"/>
        </dgm:presLayoutVars>
      </dgm:prSet>
      <dgm:spPr/>
    </dgm:pt>
    <dgm:pt modelId="{B77A715F-5F93-4AFB-9405-DEB851E442DC}" type="pres">
      <dgm:prSet presAssocID="{53BC8D2B-78FB-470B-AB61-8F764F5D3F18}" presName="rootConnector1" presStyleLbl="node1" presStyleIdx="0" presStyleCnt="0"/>
      <dgm:spPr/>
    </dgm:pt>
    <dgm:pt modelId="{83A2B3B2-E18A-428D-ABD4-B210F3ECFA89}" type="pres">
      <dgm:prSet presAssocID="{53BC8D2B-78FB-470B-AB61-8F764F5D3F18}" presName="hierChild2" presStyleCnt="0"/>
      <dgm:spPr/>
    </dgm:pt>
    <dgm:pt modelId="{6672BBF1-0FD3-4E08-B9E3-9E89AD61AA39}" type="pres">
      <dgm:prSet presAssocID="{AB5DDFEF-259B-4BC3-B59A-41B038F52006}" presName="Name64" presStyleLbl="parChTrans1D2" presStyleIdx="0" presStyleCnt="2"/>
      <dgm:spPr/>
    </dgm:pt>
    <dgm:pt modelId="{5C790CE4-81FC-4A93-B174-6898A59A288C}" type="pres">
      <dgm:prSet presAssocID="{E3077D71-95A8-4A97-AF37-2149762558FF}" presName="hierRoot2" presStyleCnt="0">
        <dgm:presLayoutVars>
          <dgm:hierBranch val="init"/>
        </dgm:presLayoutVars>
      </dgm:prSet>
      <dgm:spPr/>
    </dgm:pt>
    <dgm:pt modelId="{37DF6C2B-6117-4357-9019-FD48C0A7A835}" type="pres">
      <dgm:prSet presAssocID="{E3077D71-95A8-4A97-AF37-2149762558FF}" presName="rootComposite" presStyleCnt="0"/>
      <dgm:spPr/>
    </dgm:pt>
    <dgm:pt modelId="{BFB02763-649A-4C01-BFBD-0546A1A03092}" type="pres">
      <dgm:prSet presAssocID="{E3077D71-95A8-4A97-AF37-2149762558FF}" presName="rootText" presStyleLbl="node2" presStyleIdx="0" presStyleCnt="2">
        <dgm:presLayoutVars>
          <dgm:chPref val="3"/>
        </dgm:presLayoutVars>
      </dgm:prSet>
      <dgm:spPr/>
    </dgm:pt>
    <dgm:pt modelId="{CD8C8304-DDF9-40E3-A703-87BAD59BEE60}" type="pres">
      <dgm:prSet presAssocID="{E3077D71-95A8-4A97-AF37-2149762558FF}" presName="rootConnector" presStyleLbl="node2" presStyleIdx="0" presStyleCnt="2"/>
      <dgm:spPr/>
    </dgm:pt>
    <dgm:pt modelId="{1A6FA5C7-10BD-4920-B19B-B44B07FCD9E4}" type="pres">
      <dgm:prSet presAssocID="{E3077D71-95A8-4A97-AF37-2149762558FF}" presName="hierChild4" presStyleCnt="0"/>
      <dgm:spPr/>
    </dgm:pt>
    <dgm:pt modelId="{A07AF660-D1A3-4506-AD28-F3ECDD94C1EE}" type="pres">
      <dgm:prSet presAssocID="{991453B5-0A2B-492C-99C6-7625DCFAE1B5}" presName="Name64" presStyleLbl="parChTrans1D3" presStyleIdx="0" presStyleCnt="4"/>
      <dgm:spPr/>
    </dgm:pt>
    <dgm:pt modelId="{B48D7681-E8DD-42BE-A6C7-8D4AF58E8607}" type="pres">
      <dgm:prSet presAssocID="{FA68C47B-8F6B-46D7-802F-3F01AB0D8989}" presName="hierRoot2" presStyleCnt="0">
        <dgm:presLayoutVars>
          <dgm:hierBranch val="init"/>
        </dgm:presLayoutVars>
      </dgm:prSet>
      <dgm:spPr/>
    </dgm:pt>
    <dgm:pt modelId="{3376C1EE-4848-4A20-BABA-986A508DDB6F}" type="pres">
      <dgm:prSet presAssocID="{FA68C47B-8F6B-46D7-802F-3F01AB0D8989}" presName="rootComposite" presStyleCnt="0"/>
      <dgm:spPr/>
    </dgm:pt>
    <dgm:pt modelId="{2542E762-1C4C-414B-8FDE-E147B3153099}" type="pres">
      <dgm:prSet presAssocID="{FA68C47B-8F6B-46D7-802F-3F01AB0D8989}" presName="rootText" presStyleLbl="node3" presStyleIdx="0" presStyleCnt="4">
        <dgm:presLayoutVars>
          <dgm:chPref val="3"/>
        </dgm:presLayoutVars>
      </dgm:prSet>
      <dgm:spPr/>
    </dgm:pt>
    <dgm:pt modelId="{157291FF-022B-4167-8688-48EDE9DFB69F}" type="pres">
      <dgm:prSet presAssocID="{FA68C47B-8F6B-46D7-802F-3F01AB0D8989}" presName="rootConnector" presStyleLbl="node3" presStyleIdx="0" presStyleCnt="4"/>
      <dgm:spPr/>
    </dgm:pt>
    <dgm:pt modelId="{341C74C9-7E3F-42AC-B8A9-5608AFD18F88}" type="pres">
      <dgm:prSet presAssocID="{FA68C47B-8F6B-46D7-802F-3F01AB0D8989}" presName="hierChild4" presStyleCnt="0"/>
      <dgm:spPr/>
    </dgm:pt>
    <dgm:pt modelId="{8264CFDE-C3CD-429F-AFD4-632D5EBE3C17}" type="pres">
      <dgm:prSet presAssocID="{FA68C47B-8F6B-46D7-802F-3F01AB0D8989}" presName="hierChild5" presStyleCnt="0"/>
      <dgm:spPr/>
    </dgm:pt>
    <dgm:pt modelId="{BF173173-FE3C-4C9B-872C-754C1CA30D79}" type="pres">
      <dgm:prSet presAssocID="{4030C1DD-A474-476B-9EC0-626F746FA0C4}" presName="Name64" presStyleLbl="parChTrans1D3" presStyleIdx="1" presStyleCnt="4"/>
      <dgm:spPr/>
    </dgm:pt>
    <dgm:pt modelId="{45BB6B7A-A1DE-465A-BA27-8D96B0F97674}" type="pres">
      <dgm:prSet presAssocID="{F45EBB5A-1DEF-48C9-9449-7F40C8FC94FD}" presName="hierRoot2" presStyleCnt="0">
        <dgm:presLayoutVars>
          <dgm:hierBranch val="init"/>
        </dgm:presLayoutVars>
      </dgm:prSet>
      <dgm:spPr/>
    </dgm:pt>
    <dgm:pt modelId="{8F6B5ADB-D6E1-4407-BE1F-DFE482AA661B}" type="pres">
      <dgm:prSet presAssocID="{F45EBB5A-1DEF-48C9-9449-7F40C8FC94FD}" presName="rootComposite" presStyleCnt="0"/>
      <dgm:spPr/>
    </dgm:pt>
    <dgm:pt modelId="{70A521B8-E4C3-4EDE-821D-8B3B6DC2D765}" type="pres">
      <dgm:prSet presAssocID="{F45EBB5A-1DEF-48C9-9449-7F40C8FC94FD}" presName="rootText" presStyleLbl="node3" presStyleIdx="1" presStyleCnt="4">
        <dgm:presLayoutVars>
          <dgm:chPref val="3"/>
        </dgm:presLayoutVars>
      </dgm:prSet>
      <dgm:spPr/>
    </dgm:pt>
    <dgm:pt modelId="{67EA1545-8ED8-4DDD-90BD-9D25ED4F47DD}" type="pres">
      <dgm:prSet presAssocID="{F45EBB5A-1DEF-48C9-9449-7F40C8FC94FD}" presName="rootConnector" presStyleLbl="node3" presStyleIdx="1" presStyleCnt="4"/>
      <dgm:spPr/>
    </dgm:pt>
    <dgm:pt modelId="{11EC1354-B21D-48A3-88E6-B6369061875F}" type="pres">
      <dgm:prSet presAssocID="{F45EBB5A-1DEF-48C9-9449-7F40C8FC94FD}" presName="hierChild4" presStyleCnt="0"/>
      <dgm:spPr/>
    </dgm:pt>
    <dgm:pt modelId="{11BFFBEE-0079-4AE4-8BD9-2AEE30912A3B}" type="pres">
      <dgm:prSet presAssocID="{F45EBB5A-1DEF-48C9-9449-7F40C8FC94FD}" presName="hierChild5" presStyleCnt="0"/>
      <dgm:spPr/>
    </dgm:pt>
    <dgm:pt modelId="{BE244291-90DC-4768-B8F2-7EE6E810B47D}" type="pres">
      <dgm:prSet presAssocID="{E3077D71-95A8-4A97-AF37-2149762558FF}" presName="hierChild5" presStyleCnt="0"/>
      <dgm:spPr/>
    </dgm:pt>
    <dgm:pt modelId="{BC84ECA3-87B3-4B07-9EA7-AC20C1DFC200}" type="pres">
      <dgm:prSet presAssocID="{53C2BF1D-5E79-4470-88B3-EF146B5E2FCD}" presName="Name64" presStyleLbl="parChTrans1D2" presStyleIdx="1" presStyleCnt="2"/>
      <dgm:spPr/>
    </dgm:pt>
    <dgm:pt modelId="{3175246E-EC74-4EBD-9E86-F21A59FE7EA2}" type="pres">
      <dgm:prSet presAssocID="{3E6A31CA-7171-44C7-A257-E7883D016584}" presName="hierRoot2" presStyleCnt="0">
        <dgm:presLayoutVars>
          <dgm:hierBranch val="init"/>
        </dgm:presLayoutVars>
      </dgm:prSet>
      <dgm:spPr/>
    </dgm:pt>
    <dgm:pt modelId="{3776C682-3E9E-4B95-B58B-1A254E2951B2}" type="pres">
      <dgm:prSet presAssocID="{3E6A31CA-7171-44C7-A257-E7883D016584}" presName="rootComposite" presStyleCnt="0"/>
      <dgm:spPr/>
    </dgm:pt>
    <dgm:pt modelId="{D4F4B646-CF0B-4832-BCFB-12C19D2BD9AB}" type="pres">
      <dgm:prSet presAssocID="{3E6A31CA-7171-44C7-A257-E7883D016584}" presName="rootText" presStyleLbl="node2" presStyleIdx="1" presStyleCnt="2">
        <dgm:presLayoutVars>
          <dgm:chPref val="3"/>
        </dgm:presLayoutVars>
      </dgm:prSet>
      <dgm:spPr/>
    </dgm:pt>
    <dgm:pt modelId="{4C8C9AB3-F997-4BE7-9A63-EE0AE6D5F207}" type="pres">
      <dgm:prSet presAssocID="{3E6A31CA-7171-44C7-A257-E7883D016584}" presName="rootConnector" presStyleLbl="node2" presStyleIdx="1" presStyleCnt="2"/>
      <dgm:spPr/>
    </dgm:pt>
    <dgm:pt modelId="{490F9DC0-3E53-4633-9F25-A72D9A19790B}" type="pres">
      <dgm:prSet presAssocID="{3E6A31CA-7171-44C7-A257-E7883D016584}" presName="hierChild4" presStyleCnt="0"/>
      <dgm:spPr/>
    </dgm:pt>
    <dgm:pt modelId="{2125E5C6-64E7-4987-98E8-C6684654AC1F}" type="pres">
      <dgm:prSet presAssocID="{8F100CDE-4492-43CA-8D78-28EF5BBF7580}" presName="Name64" presStyleLbl="parChTrans1D3" presStyleIdx="2" presStyleCnt="4"/>
      <dgm:spPr/>
    </dgm:pt>
    <dgm:pt modelId="{B767E261-CD6D-41C9-8D8C-23094D0E192C}" type="pres">
      <dgm:prSet presAssocID="{66E5250E-FCCE-4E76-9006-032602A68218}" presName="hierRoot2" presStyleCnt="0">
        <dgm:presLayoutVars>
          <dgm:hierBranch val="init"/>
        </dgm:presLayoutVars>
      </dgm:prSet>
      <dgm:spPr/>
    </dgm:pt>
    <dgm:pt modelId="{811992F2-2DC2-4E8F-8BF4-7FA9E7833245}" type="pres">
      <dgm:prSet presAssocID="{66E5250E-FCCE-4E76-9006-032602A68218}" presName="rootComposite" presStyleCnt="0"/>
      <dgm:spPr/>
    </dgm:pt>
    <dgm:pt modelId="{D43D3E6B-905C-4337-9DAD-2536B29B1B42}" type="pres">
      <dgm:prSet presAssocID="{66E5250E-FCCE-4E76-9006-032602A68218}" presName="rootText" presStyleLbl="node3" presStyleIdx="2" presStyleCnt="4">
        <dgm:presLayoutVars>
          <dgm:chPref val="3"/>
        </dgm:presLayoutVars>
      </dgm:prSet>
      <dgm:spPr/>
    </dgm:pt>
    <dgm:pt modelId="{193460D6-120C-4FE1-AEF4-DB115F3392F7}" type="pres">
      <dgm:prSet presAssocID="{66E5250E-FCCE-4E76-9006-032602A68218}" presName="rootConnector" presStyleLbl="node3" presStyleIdx="2" presStyleCnt="4"/>
      <dgm:spPr/>
    </dgm:pt>
    <dgm:pt modelId="{72E4610F-13F2-4D49-B108-A7D9AE39875C}" type="pres">
      <dgm:prSet presAssocID="{66E5250E-FCCE-4E76-9006-032602A68218}" presName="hierChild4" presStyleCnt="0"/>
      <dgm:spPr/>
    </dgm:pt>
    <dgm:pt modelId="{F55CE38F-5B5D-4B1E-AFA0-582408653FA6}" type="pres">
      <dgm:prSet presAssocID="{66E5250E-FCCE-4E76-9006-032602A68218}" presName="hierChild5" presStyleCnt="0"/>
      <dgm:spPr/>
    </dgm:pt>
    <dgm:pt modelId="{B8A955D4-5C1F-4788-B8BE-DC2C403DE96F}" type="pres">
      <dgm:prSet presAssocID="{D0C0DA4B-0DF1-4945-96F4-A4932B4397C3}" presName="Name64" presStyleLbl="parChTrans1D3" presStyleIdx="3" presStyleCnt="4"/>
      <dgm:spPr/>
    </dgm:pt>
    <dgm:pt modelId="{A570B703-9874-4F8F-BBB1-9816D8044860}" type="pres">
      <dgm:prSet presAssocID="{3D5F7B01-C65D-40A9-B615-CAF4DEAC388F}" presName="hierRoot2" presStyleCnt="0">
        <dgm:presLayoutVars>
          <dgm:hierBranch val="init"/>
        </dgm:presLayoutVars>
      </dgm:prSet>
      <dgm:spPr/>
    </dgm:pt>
    <dgm:pt modelId="{7D77C6FC-FE0B-4ACD-BD21-571A2794CE14}" type="pres">
      <dgm:prSet presAssocID="{3D5F7B01-C65D-40A9-B615-CAF4DEAC388F}" presName="rootComposite" presStyleCnt="0"/>
      <dgm:spPr/>
    </dgm:pt>
    <dgm:pt modelId="{AA1068B0-EFAB-4D25-93AB-D3320FB4C82E}" type="pres">
      <dgm:prSet presAssocID="{3D5F7B01-C65D-40A9-B615-CAF4DEAC388F}" presName="rootText" presStyleLbl="node3" presStyleIdx="3" presStyleCnt="4">
        <dgm:presLayoutVars>
          <dgm:chPref val="3"/>
        </dgm:presLayoutVars>
      </dgm:prSet>
      <dgm:spPr/>
    </dgm:pt>
    <dgm:pt modelId="{67EFEDC1-99BF-434F-A9EF-ACCF7125799B}" type="pres">
      <dgm:prSet presAssocID="{3D5F7B01-C65D-40A9-B615-CAF4DEAC388F}" presName="rootConnector" presStyleLbl="node3" presStyleIdx="3" presStyleCnt="4"/>
      <dgm:spPr/>
    </dgm:pt>
    <dgm:pt modelId="{CD8FFAF9-CA10-405D-B896-1CFC568CD62F}" type="pres">
      <dgm:prSet presAssocID="{3D5F7B01-C65D-40A9-B615-CAF4DEAC388F}" presName="hierChild4" presStyleCnt="0"/>
      <dgm:spPr/>
    </dgm:pt>
    <dgm:pt modelId="{323CC00C-CB3F-4569-8E20-71EB8EDAE0BC}" type="pres">
      <dgm:prSet presAssocID="{3D5F7B01-C65D-40A9-B615-CAF4DEAC388F}" presName="hierChild5" presStyleCnt="0"/>
      <dgm:spPr/>
    </dgm:pt>
    <dgm:pt modelId="{F4048180-71D6-4D10-B4A0-A406DDAB89CF}" type="pres">
      <dgm:prSet presAssocID="{3E6A31CA-7171-44C7-A257-E7883D016584}" presName="hierChild5" presStyleCnt="0"/>
      <dgm:spPr/>
    </dgm:pt>
    <dgm:pt modelId="{B354669E-FB7E-4980-910B-16E46B29C194}" type="pres">
      <dgm:prSet presAssocID="{53BC8D2B-78FB-470B-AB61-8F764F5D3F18}" presName="hierChild3" presStyleCnt="0"/>
      <dgm:spPr/>
    </dgm:pt>
  </dgm:ptLst>
  <dgm:cxnLst>
    <dgm:cxn modelId="{B190F700-EC8A-44D9-939F-7207A67BF615}" type="presOf" srcId="{3E6A31CA-7171-44C7-A257-E7883D016584}" destId="{D4F4B646-CF0B-4832-BCFB-12C19D2BD9AB}" srcOrd="0" destOrd="0" presId="urn:microsoft.com/office/officeart/2009/3/layout/HorizontalOrganizationChart"/>
    <dgm:cxn modelId="{6372A603-F19C-43CC-B05C-93AD945A3933}" srcId="{3E6A31CA-7171-44C7-A257-E7883D016584}" destId="{3D5F7B01-C65D-40A9-B615-CAF4DEAC388F}" srcOrd="1" destOrd="0" parTransId="{D0C0DA4B-0DF1-4945-96F4-A4932B4397C3}" sibTransId="{D9F255D6-B269-4D7D-B964-83376DF86AF3}"/>
    <dgm:cxn modelId="{A7B1EB03-4FC1-45E3-ACE5-DDD428A0758B}" type="presOf" srcId="{3E6A31CA-7171-44C7-A257-E7883D016584}" destId="{4C8C9AB3-F997-4BE7-9A63-EE0AE6D5F207}" srcOrd="1" destOrd="0" presId="urn:microsoft.com/office/officeart/2009/3/layout/HorizontalOrganizationChart"/>
    <dgm:cxn modelId="{63BCF608-831E-4AC0-9786-16D882690D12}" type="presOf" srcId="{AB5DDFEF-259B-4BC3-B59A-41B038F52006}" destId="{6672BBF1-0FD3-4E08-B9E3-9E89AD61AA39}" srcOrd="0" destOrd="0" presId="urn:microsoft.com/office/officeart/2009/3/layout/HorizontalOrganizationChart"/>
    <dgm:cxn modelId="{1618D210-2FE5-45D9-A6B6-6BD355810FFD}" type="presOf" srcId="{3D5F7B01-C65D-40A9-B615-CAF4DEAC388F}" destId="{AA1068B0-EFAB-4D25-93AB-D3320FB4C82E}" srcOrd="0" destOrd="0" presId="urn:microsoft.com/office/officeart/2009/3/layout/HorizontalOrganizationChart"/>
    <dgm:cxn modelId="{0F2BE411-EE85-49C8-9C61-67FEDEBE9601}" type="presOf" srcId="{E3077D71-95A8-4A97-AF37-2149762558FF}" destId="{CD8C8304-DDF9-40E3-A703-87BAD59BEE60}" srcOrd="1" destOrd="0" presId="urn:microsoft.com/office/officeart/2009/3/layout/HorizontalOrganizationChart"/>
    <dgm:cxn modelId="{542F8F16-7E63-4548-B658-8E23B90B9871}" type="presOf" srcId="{FA68C47B-8F6B-46D7-802F-3F01AB0D8989}" destId="{157291FF-022B-4167-8688-48EDE9DFB69F}" srcOrd="1" destOrd="0" presId="urn:microsoft.com/office/officeart/2009/3/layout/HorizontalOrganizationChart"/>
    <dgm:cxn modelId="{AFC5262A-EC8E-4F73-9EFB-084A4DB3D305}" type="presOf" srcId="{D0C0DA4B-0DF1-4945-96F4-A4932B4397C3}" destId="{B8A955D4-5C1F-4788-B8BE-DC2C403DE96F}" srcOrd="0" destOrd="0" presId="urn:microsoft.com/office/officeart/2009/3/layout/HorizontalOrganizationChart"/>
    <dgm:cxn modelId="{EAEB882A-8D2D-4027-8160-3D07B3FB9F74}" type="presOf" srcId="{FA68C47B-8F6B-46D7-802F-3F01AB0D8989}" destId="{2542E762-1C4C-414B-8FDE-E147B3153099}" srcOrd="0" destOrd="0" presId="urn:microsoft.com/office/officeart/2009/3/layout/HorizontalOrganizationChart"/>
    <dgm:cxn modelId="{022DCC2E-343E-487A-922E-68308ABECC92}" type="presOf" srcId="{F45EBB5A-1DEF-48C9-9449-7F40C8FC94FD}" destId="{67EA1545-8ED8-4DDD-90BD-9D25ED4F47DD}" srcOrd="1" destOrd="0" presId="urn:microsoft.com/office/officeart/2009/3/layout/HorizontalOrganizationChart"/>
    <dgm:cxn modelId="{8A16A05D-FA14-4155-AFA5-340F5C9E91BE}" srcId="{53BC8D2B-78FB-470B-AB61-8F764F5D3F18}" destId="{3E6A31CA-7171-44C7-A257-E7883D016584}" srcOrd="1" destOrd="0" parTransId="{53C2BF1D-5E79-4470-88B3-EF146B5E2FCD}" sibTransId="{D3537B46-0588-4C5C-8F80-2A96E2812136}"/>
    <dgm:cxn modelId="{CE611D5F-60AB-423A-B81B-D5F9B30F57CE}" srcId="{E3077D71-95A8-4A97-AF37-2149762558FF}" destId="{FA68C47B-8F6B-46D7-802F-3F01AB0D8989}" srcOrd="0" destOrd="0" parTransId="{991453B5-0A2B-492C-99C6-7625DCFAE1B5}" sibTransId="{A6282F82-21C8-4693-937E-8D65E17AE183}"/>
    <dgm:cxn modelId="{B25FEC46-791E-4A84-B714-03BFAF37EE06}" type="presOf" srcId="{66E5250E-FCCE-4E76-9006-032602A68218}" destId="{193460D6-120C-4FE1-AEF4-DB115F3392F7}" srcOrd="1" destOrd="0" presId="urn:microsoft.com/office/officeart/2009/3/layout/HorizontalOrganizationChart"/>
    <dgm:cxn modelId="{3A6ED769-D2DF-456C-9CA5-6BEEDFA3BAF1}" type="presOf" srcId="{8F100CDE-4492-43CA-8D78-28EF5BBF7580}" destId="{2125E5C6-64E7-4987-98E8-C6684654AC1F}" srcOrd="0" destOrd="0" presId="urn:microsoft.com/office/officeart/2009/3/layout/HorizontalOrganizationChart"/>
    <dgm:cxn modelId="{766B4B4A-0CAB-445D-9D1D-9D33340924B2}" srcId="{3E6A31CA-7171-44C7-A257-E7883D016584}" destId="{66E5250E-FCCE-4E76-9006-032602A68218}" srcOrd="0" destOrd="0" parTransId="{8F100CDE-4492-43CA-8D78-28EF5BBF7580}" sibTransId="{43953A3C-F2C7-4162-B4A4-845E90EA945D}"/>
    <dgm:cxn modelId="{980CAD6B-3EFF-45E6-BD74-C5FDE3F96D8F}" srcId="{0F3C6F50-6042-4BDE-B4CD-EBE2C916AF32}" destId="{53BC8D2B-78FB-470B-AB61-8F764F5D3F18}" srcOrd="0" destOrd="0" parTransId="{EC82439E-A3D5-4A8D-A866-742EFC0E908A}" sibTransId="{EB7B89A5-FE15-460A-AED4-3E3D8E6F3CC8}"/>
    <dgm:cxn modelId="{D397456C-7E40-4528-A202-79001AA931EB}" type="presOf" srcId="{F45EBB5A-1DEF-48C9-9449-7F40C8FC94FD}" destId="{70A521B8-E4C3-4EDE-821D-8B3B6DC2D765}" srcOrd="0" destOrd="0" presId="urn:microsoft.com/office/officeart/2009/3/layout/HorizontalOrganizationChart"/>
    <dgm:cxn modelId="{A732D884-4A33-4FB3-AE95-299E6E5F49EB}" type="presOf" srcId="{991453B5-0A2B-492C-99C6-7625DCFAE1B5}" destId="{A07AF660-D1A3-4506-AD28-F3ECDD94C1EE}" srcOrd="0" destOrd="0" presId="urn:microsoft.com/office/officeart/2009/3/layout/HorizontalOrganizationChart"/>
    <dgm:cxn modelId="{7A6DD989-9AEE-45A5-AC5F-EE0AB954E5CE}" type="presOf" srcId="{3D5F7B01-C65D-40A9-B615-CAF4DEAC388F}" destId="{67EFEDC1-99BF-434F-A9EF-ACCF7125799B}" srcOrd="1" destOrd="0" presId="urn:microsoft.com/office/officeart/2009/3/layout/HorizontalOrganizationChart"/>
    <dgm:cxn modelId="{5071CB8F-54DD-4110-AE87-1BB044439783}" type="presOf" srcId="{E3077D71-95A8-4A97-AF37-2149762558FF}" destId="{BFB02763-649A-4C01-BFBD-0546A1A03092}" srcOrd="0" destOrd="0" presId="urn:microsoft.com/office/officeart/2009/3/layout/HorizontalOrganizationChart"/>
    <dgm:cxn modelId="{B6D8EB9B-D112-40B6-8475-E8AFA7CDA687}" type="presOf" srcId="{0F3C6F50-6042-4BDE-B4CD-EBE2C916AF32}" destId="{8DCB048E-63FC-43BA-8BA9-8288C1CD644D}" srcOrd="0" destOrd="0" presId="urn:microsoft.com/office/officeart/2009/3/layout/HorizontalOrganizationChart"/>
    <dgm:cxn modelId="{86BC86BD-DEA1-46BF-A0C9-EF947C75E9DA}" type="presOf" srcId="{53BC8D2B-78FB-470B-AB61-8F764F5D3F18}" destId="{B77A715F-5F93-4AFB-9405-DEB851E442DC}" srcOrd="1" destOrd="0" presId="urn:microsoft.com/office/officeart/2009/3/layout/HorizontalOrganizationChart"/>
    <dgm:cxn modelId="{6005D9C7-7A4F-4B0B-9944-951B3EE508FA}" srcId="{E3077D71-95A8-4A97-AF37-2149762558FF}" destId="{F45EBB5A-1DEF-48C9-9449-7F40C8FC94FD}" srcOrd="1" destOrd="0" parTransId="{4030C1DD-A474-476B-9EC0-626F746FA0C4}" sibTransId="{E743ABCA-31D1-46A6-9B0D-1C7F5A464D0F}"/>
    <dgm:cxn modelId="{C42FCFCC-0067-4F1E-B2DE-0075E1651BB4}" type="presOf" srcId="{66E5250E-FCCE-4E76-9006-032602A68218}" destId="{D43D3E6B-905C-4337-9DAD-2536B29B1B42}" srcOrd="0" destOrd="0" presId="urn:microsoft.com/office/officeart/2009/3/layout/HorizontalOrganizationChart"/>
    <dgm:cxn modelId="{726E49DD-7D44-4BDB-9957-247D67E0C105}" srcId="{53BC8D2B-78FB-470B-AB61-8F764F5D3F18}" destId="{E3077D71-95A8-4A97-AF37-2149762558FF}" srcOrd="0" destOrd="0" parTransId="{AB5DDFEF-259B-4BC3-B59A-41B038F52006}" sibTransId="{13CCC981-3EBA-4156-9816-7D5A86B4B35C}"/>
    <dgm:cxn modelId="{9A1605E1-A5EA-4380-BCE2-211FB6B129C9}" type="presOf" srcId="{53BC8D2B-78FB-470B-AB61-8F764F5D3F18}" destId="{630C60FF-06FE-4845-A558-2E2E1A5F7819}" srcOrd="0" destOrd="0" presId="urn:microsoft.com/office/officeart/2009/3/layout/HorizontalOrganizationChart"/>
    <dgm:cxn modelId="{8407E9EE-63DF-48EE-B246-6FFD2ABE058D}" type="presOf" srcId="{53C2BF1D-5E79-4470-88B3-EF146B5E2FCD}" destId="{BC84ECA3-87B3-4B07-9EA7-AC20C1DFC200}" srcOrd="0" destOrd="0" presId="urn:microsoft.com/office/officeart/2009/3/layout/HorizontalOrganizationChart"/>
    <dgm:cxn modelId="{C26FA2F0-09AF-4559-91B2-3C9D8C736370}" type="presOf" srcId="{4030C1DD-A474-476B-9EC0-626F746FA0C4}" destId="{BF173173-FE3C-4C9B-872C-754C1CA30D79}" srcOrd="0" destOrd="0" presId="urn:microsoft.com/office/officeart/2009/3/layout/HorizontalOrganizationChart"/>
    <dgm:cxn modelId="{A029B836-51B5-46B1-B32C-4A1AEE2B3D3C}" type="presParOf" srcId="{8DCB048E-63FC-43BA-8BA9-8288C1CD644D}" destId="{3C07EA67-C7FB-4D8F-8551-76F067ACDFBE}" srcOrd="0" destOrd="0" presId="urn:microsoft.com/office/officeart/2009/3/layout/HorizontalOrganizationChart"/>
    <dgm:cxn modelId="{C90B8534-B14F-4DE1-824A-52A236D78AE5}" type="presParOf" srcId="{3C07EA67-C7FB-4D8F-8551-76F067ACDFBE}" destId="{5FE7A390-255B-4068-8709-4FD15AD53E40}" srcOrd="0" destOrd="0" presId="urn:microsoft.com/office/officeart/2009/3/layout/HorizontalOrganizationChart"/>
    <dgm:cxn modelId="{EA787E66-B5A5-4C09-B02E-04F9EE529A58}" type="presParOf" srcId="{5FE7A390-255B-4068-8709-4FD15AD53E40}" destId="{630C60FF-06FE-4845-A558-2E2E1A5F7819}" srcOrd="0" destOrd="0" presId="urn:microsoft.com/office/officeart/2009/3/layout/HorizontalOrganizationChart"/>
    <dgm:cxn modelId="{647460E3-6B0F-4715-94AC-2A6880D5ACA9}" type="presParOf" srcId="{5FE7A390-255B-4068-8709-4FD15AD53E40}" destId="{B77A715F-5F93-4AFB-9405-DEB851E442DC}" srcOrd="1" destOrd="0" presId="urn:microsoft.com/office/officeart/2009/3/layout/HorizontalOrganizationChart"/>
    <dgm:cxn modelId="{23DE511B-19AD-4142-82E7-EE58D6683465}" type="presParOf" srcId="{3C07EA67-C7FB-4D8F-8551-76F067ACDFBE}" destId="{83A2B3B2-E18A-428D-ABD4-B210F3ECFA89}" srcOrd="1" destOrd="0" presId="urn:microsoft.com/office/officeart/2009/3/layout/HorizontalOrganizationChart"/>
    <dgm:cxn modelId="{1AFF1D29-57C7-457E-920C-B9575744CED6}" type="presParOf" srcId="{83A2B3B2-E18A-428D-ABD4-B210F3ECFA89}" destId="{6672BBF1-0FD3-4E08-B9E3-9E89AD61AA39}" srcOrd="0" destOrd="0" presId="urn:microsoft.com/office/officeart/2009/3/layout/HorizontalOrganizationChart"/>
    <dgm:cxn modelId="{D1BA7B24-0616-4CC7-A5CB-A29F8C009546}" type="presParOf" srcId="{83A2B3B2-E18A-428D-ABD4-B210F3ECFA89}" destId="{5C790CE4-81FC-4A93-B174-6898A59A288C}" srcOrd="1" destOrd="0" presId="urn:microsoft.com/office/officeart/2009/3/layout/HorizontalOrganizationChart"/>
    <dgm:cxn modelId="{C4D14C06-9EB9-448F-B318-69DC953B4C58}" type="presParOf" srcId="{5C790CE4-81FC-4A93-B174-6898A59A288C}" destId="{37DF6C2B-6117-4357-9019-FD48C0A7A835}" srcOrd="0" destOrd="0" presId="urn:microsoft.com/office/officeart/2009/3/layout/HorizontalOrganizationChart"/>
    <dgm:cxn modelId="{8D0C6412-42E8-4069-B18E-6D220AE85A6B}" type="presParOf" srcId="{37DF6C2B-6117-4357-9019-FD48C0A7A835}" destId="{BFB02763-649A-4C01-BFBD-0546A1A03092}" srcOrd="0" destOrd="0" presId="urn:microsoft.com/office/officeart/2009/3/layout/HorizontalOrganizationChart"/>
    <dgm:cxn modelId="{8170F5B8-3D4F-49F9-B1E0-D2A4761B3ACB}" type="presParOf" srcId="{37DF6C2B-6117-4357-9019-FD48C0A7A835}" destId="{CD8C8304-DDF9-40E3-A703-87BAD59BEE60}" srcOrd="1" destOrd="0" presId="urn:microsoft.com/office/officeart/2009/3/layout/HorizontalOrganizationChart"/>
    <dgm:cxn modelId="{6547FCE6-2786-4977-9534-47A83783C7BC}" type="presParOf" srcId="{5C790CE4-81FC-4A93-B174-6898A59A288C}" destId="{1A6FA5C7-10BD-4920-B19B-B44B07FCD9E4}" srcOrd="1" destOrd="0" presId="urn:microsoft.com/office/officeart/2009/3/layout/HorizontalOrganizationChart"/>
    <dgm:cxn modelId="{B3508591-C6A5-4A42-B764-92D7C142B991}" type="presParOf" srcId="{1A6FA5C7-10BD-4920-B19B-B44B07FCD9E4}" destId="{A07AF660-D1A3-4506-AD28-F3ECDD94C1EE}" srcOrd="0" destOrd="0" presId="urn:microsoft.com/office/officeart/2009/3/layout/HorizontalOrganizationChart"/>
    <dgm:cxn modelId="{30FB8EB9-C4CB-46BB-ABF6-A3728DBAFB1E}" type="presParOf" srcId="{1A6FA5C7-10BD-4920-B19B-B44B07FCD9E4}" destId="{B48D7681-E8DD-42BE-A6C7-8D4AF58E8607}" srcOrd="1" destOrd="0" presId="urn:microsoft.com/office/officeart/2009/3/layout/HorizontalOrganizationChart"/>
    <dgm:cxn modelId="{33C57E57-0CD8-4DAF-984B-D10D83E31A4F}" type="presParOf" srcId="{B48D7681-E8DD-42BE-A6C7-8D4AF58E8607}" destId="{3376C1EE-4848-4A20-BABA-986A508DDB6F}" srcOrd="0" destOrd="0" presId="urn:microsoft.com/office/officeart/2009/3/layout/HorizontalOrganizationChart"/>
    <dgm:cxn modelId="{0BBB6181-4457-4764-B716-0B4BEB637C32}" type="presParOf" srcId="{3376C1EE-4848-4A20-BABA-986A508DDB6F}" destId="{2542E762-1C4C-414B-8FDE-E147B3153099}" srcOrd="0" destOrd="0" presId="urn:microsoft.com/office/officeart/2009/3/layout/HorizontalOrganizationChart"/>
    <dgm:cxn modelId="{FE850023-8E4F-40E0-A707-EA1622F3FC57}" type="presParOf" srcId="{3376C1EE-4848-4A20-BABA-986A508DDB6F}" destId="{157291FF-022B-4167-8688-48EDE9DFB69F}" srcOrd="1" destOrd="0" presId="urn:microsoft.com/office/officeart/2009/3/layout/HorizontalOrganizationChart"/>
    <dgm:cxn modelId="{9F94F534-5ADE-4D30-8908-82577732B09F}" type="presParOf" srcId="{B48D7681-E8DD-42BE-A6C7-8D4AF58E8607}" destId="{341C74C9-7E3F-42AC-B8A9-5608AFD18F88}" srcOrd="1" destOrd="0" presId="urn:microsoft.com/office/officeart/2009/3/layout/HorizontalOrganizationChart"/>
    <dgm:cxn modelId="{5FEA5092-EB65-4FAA-BDA8-F7E53BA51F84}" type="presParOf" srcId="{B48D7681-E8DD-42BE-A6C7-8D4AF58E8607}" destId="{8264CFDE-C3CD-429F-AFD4-632D5EBE3C17}" srcOrd="2" destOrd="0" presId="urn:microsoft.com/office/officeart/2009/3/layout/HorizontalOrganizationChart"/>
    <dgm:cxn modelId="{D39439A4-348F-4653-9978-EA5E30EBF3D5}" type="presParOf" srcId="{1A6FA5C7-10BD-4920-B19B-B44B07FCD9E4}" destId="{BF173173-FE3C-4C9B-872C-754C1CA30D79}" srcOrd="2" destOrd="0" presId="urn:microsoft.com/office/officeart/2009/3/layout/HorizontalOrganizationChart"/>
    <dgm:cxn modelId="{0BEFFBB3-D672-42A1-82CB-FBBC1DD8E0F4}" type="presParOf" srcId="{1A6FA5C7-10BD-4920-B19B-B44B07FCD9E4}" destId="{45BB6B7A-A1DE-465A-BA27-8D96B0F97674}" srcOrd="3" destOrd="0" presId="urn:microsoft.com/office/officeart/2009/3/layout/HorizontalOrganizationChart"/>
    <dgm:cxn modelId="{ACB9C06A-9274-4F2F-B2B2-3E50676A847E}" type="presParOf" srcId="{45BB6B7A-A1DE-465A-BA27-8D96B0F97674}" destId="{8F6B5ADB-D6E1-4407-BE1F-DFE482AA661B}" srcOrd="0" destOrd="0" presId="urn:microsoft.com/office/officeart/2009/3/layout/HorizontalOrganizationChart"/>
    <dgm:cxn modelId="{1EA8EB48-0CD1-494B-92F7-1B350FE161B5}" type="presParOf" srcId="{8F6B5ADB-D6E1-4407-BE1F-DFE482AA661B}" destId="{70A521B8-E4C3-4EDE-821D-8B3B6DC2D765}" srcOrd="0" destOrd="0" presId="urn:microsoft.com/office/officeart/2009/3/layout/HorizontalOrganizationChart"/>
    <dgm:cxn modelId="{B529DF8A-443B-4FB8-801C-786709CA3097}" type="presParOf" srcId="{8F6B5ADB-D6E1-4407-BE1F-DFE482AA661B}" destId="{67EA1545-8ED8-4DDD-90BD-9D25ED4F47DD}" srcOrd="1" destOrd="0" presId="urn:microsoft.com/office/officeart/2009/3/layout/HorizontalOrganizationChart"/>
    <dgm:cxn modelId="{127C348D-328A-49CF-A64D-474211E16DF2}" type="presParOf" srcId="{45BB6B7A-A1DE-465A-BA27-8D96B0F97674}" destId="{11EC1354-B21D-48A3-88E6-B6369061875F}" srcOrd="1" destOrd="0" presId="urn:microsoft.com/office/officeart/2009/3/layout/HorizontalOrganizationChart"/>
    <dgm:cxn modelId="{A4A89754-70A6-421A-8E8A-FDCAA0B493B0}" type="presParOf" srcId="{45BB6B7A-A1DE-465A-BA27-8D96B0F97674}" destId="{11BFFBEE-0079-4AE4-8BD9-2AEE30912A3B}" srcOrd="2" destOrd="0" presId="urn:microsoft.com/office/officeart/2009/3/layout/HorizontalOrganizationChart"/>
    <dgm:cxn modelId="{48C01E33-93B2-4110-83C2-A2F40FC54130}" type="presParOf" srcId="{5C790CE4-81FC-4A93-B174-6898A59A288C}" destId="{BE244291-90DC-4768-B8F2-7EE6E810B47D}" srcOrd="2" destOrd="0" presId="urn:microsoft.com/office/officeart/2009/3/layout/HorizontalOrganizationChart"/>
    <dgm:cxn modelId="{ACCA37DA-A1C1-4300-B68E-406727AB6764}" type="presParOf" srcId="{83A2B3B2-E18A-428D-ABD4-B210F3ECFA89}" destId="{BC84ECA3-87B3-4B07-9EA7-AC20C1DFC200}" srcOrd="2" destOrd="0" presId="urn:microsoft.com/office/officeart/2009/3/layout/HorizontalOrganizationChart"/>
    <dgm:cxn modelId="{E43515D6-DC3F-4690-A77C-901B6CF8A6DC}" type="presParOf" srcId="{83A2B3B2-E18A-428D-ABD4-B210F3ECFA89}" destId="{3175246E-EC74-4EBD-9E86-F21A59FE7EA2}" srcOrd="3" destOrd="0" presId="urn:microsoft.com/office/officeart/2009/3/layout/HorizontalOrganizationChart"/>
    <dgm:cxn modelId="{F14EACE4-7B2B-4890-AEDE-FA998791E516}" type="presParOf" srcId="{3175246E-EC74-4EBD-9E86-F21A59FE7EA2}" destId="{3776C682-3E9E-4B95-B58B-1A254E2951B2}" srcOrd="0" destOrd="0" presId="urn:microsoft.com/office/officeart/2009/3/layout/HorizontalOrganizationChart"/>
    <dgm:cxn modelId="{19D47A04-2E5F-4CAB-9631-9F6DCA63EC46}" type="presParOf" srcId="{3776C682-3E9E-4B95-B58B-1A254E2951B2}" destId="{D4F4B646-CF0B-4832-BCFB-12C19D2BD9AB}" srcOrd="0" destOrd="0" presId="urn:microsoft.com/office/officeart/2009/3/layout/HorizontalOrganizationChart"/>
    <dgm:cxn modelId="{8877E982-B7B9-4AB8-A562-E3F1CCB11D6C}" type="presParOf" srcId="{3776C682-3E9E-4B95-B58B-1A254E2951B2}" destId="{4C8C9AB3-F997-4BE7-9A63-EE0AE6D5F207}" srcOrd="1" destOrd="0" presId="urn:microsoft.com/office/officeart/2009/3/layout/HorizontalOrganizationChart"/>
    <dgm:cxn modelId="{43E59698-367C-4A4C-85F7-16C9CA5F8744}" type="presParOf" srcId="{3175246E-EC74-4EBD-9E86-F21A59FE7EA2}" destId="{490F9DC0-3E53-4633-9F25-A72D9A19790B}" srcOrd="1" destOrd="0" presId="urn:microsoft.com/office/officeart/2009/3/layout/HorizontalOrganizationChart"/>
    <dgm:cxn modelId="{82664603-B09D-4D6A-9F12-83D8B25A81EE}" type="presParOf" srcId="{490F9DC0-3E53-4633-9F25-A72D9A19790B}" destId="{2125E5C6-64E7-4987-98E8-C6684654AC1F}" srcOrd="0" destOrd="0" presId="urn:microsoft.com/office/officeart/2009/3/layout/HorizontalOrganizationChart"/>
    <dgm:cxn modelId="{7FA44F20-2927-495C-A9D1-CF912DA7D77D}" type="presParOf" srcId="{490F9DC0-3E53-4633-9F25-A72D9A19790B}" destId="{B767E261-CD6D-41C9-8D8C-23094D0E192C}" srcOrd="1" destOrd="0" presId="urn:microsoft.com/office/officeart/2009/3/layout/HorizontalOrganizationChart"/>
    <dgm:cxn modelId="{6FB8AF4D-9BC5-4D1B-9D03-142EA57DAB51}" type="presParOf" srcId="{B767E261-CD6D-41C9-8D8C-23094D0E192C}" destId="{811992F2-2DC2-4E8F-8BF4-7FA9E7833245}" srcOrd="0" destOrd="0" presId="urn:microsoft.com/office/officeart/2009/3/layout/HorizontalOrganizationChart"/>
    <dgm:cxn modelId="{0D14671E-D457-4B7A-9240-1B853445EFA1}" type="presParOf" srcId="{811992F2-2DC2-4E8F-8BF4-7FA9E7833245}" destId="{D43D3E6B-905C-4337-9DAD-2536B29B1B42}" srcOrd="0" destOrd="0" presId="urn:microsoft.com/office/officeart/2009/3/layout/HorizontalOrganizationChart"/>
    <dgm:cxn modelId="{3F4CBE92-5A4F-4BE5-9CAE-FCB1CDCFD723}" type="presParOf" srcId="{811992F2-2DC2-4E8F-8BF4-7FA9E7833245}" destId="{193460D6-120C-4FE1-AEF4-DB115F3392F7}" srcOrd="1" destOrd="0" presId="urn:microsoft.com/office/officeart/2009/3/layout/HorizontalOrganizationChart"/>
    <dgm:cxn modelId="{27657B71-CA21-4B0D-886C-7927E20F9628}" type="presParOf" srcId="{B767E261-CD6D-41C9-8D8C-23094D0E192C}" destId="{72E4610F-13F2-4D49-B108-A7D9AE39875C}" srcOrd="1" destOrd="0" presId="urn:microsoft.com/office/officeart/2009/3/layout/HorizontalOrganizationChart"/>
    <dgm:cxn modelId="{2D71ABDB-3231-4BCA-95BD-96C5349058E0}" type="presParOf" srcId="{B767E261-CD6D-41C9-8D8C-23094D0E192C}" destId="{F55CE38F-5B5D-4B1E-AFA0-582408653FA6}" srcOrd="2" destOrd="0" presId="urn:microsoft.com/office/officeart/2009/3/layout/HorizontalOrganizationChart"/>
    <dgm:cxn modelId="{FF6910EE-D277-4FA1-BC95-F160EE0049D9}" type="presParOf" srcId="{490F9DC0-3E53-4633-9F25-A72D9A19790B}" destId="{B8A955D4-5C1F-4788-B8BE-DC2C403DE96F}" srcOrd="2" destOrd="0" presId="urn:microsoft.com/office/officeart/2009/3/layout/HorizontalOrganizationChart"/>
    <dgm:cxn modelId="{F67F7C3B-F70D-4112-A238-69139FED97E0}" type="presParOf" srcId="{490F9DC0-3E53-4633-9F25-A72D9A19790B}" destId="{A570B703-9874-4F8F-BBB1-9816D8044860}" srcOrd="3" destOrd="0" presId="urn:microsoft.com/office/officeart/2009/3/layout/HorizontalOrganizationChart"/>
    <dgm:cxn modelId="{0359E28E-8C91-4BB3-882E-861763BEC210}" type="presParOf" srcId="{A570B703-9874-4F8F-BBB1-9816D8044860}" destId="{7D77C6FC-FE0B-4ACD-BD21-571A2794CE14}" srcOrd="0" destOrd="0" presId="urn:microsoft.com/office/officeart/2009/3/layout/HorizontalOrganizationChart"/>
    <dgm:cxn modelId="{306C58BC-D9C8-4208-BE4C-47CB80D48104}" type="presParOf" srcId="{7D77C6FC-FE0B-4ACD-BD21-571A2794CE14}" destId="{AA1068B0-EFAB-4D25-93AB-D3320FB4C82E}" srcOrd="0" destOrd="0" presId="urn:microsoft.com/office/officeart/2009/3/layout/HorizontalOrganizationChart"/>
    <dgm:cxn modelId="{84B78DFB-DB4B-47A2-9C5F-F289DE327474}" type="presParOf" srcId="{7D77C6FC-FE0B-4ACD-BD21-571A2794CE14}" destId="{67EFEDC1-99BF-434F-A9EF-ACCF7125799B}" srcOrd="1" destOrd="0" presId="urn:microsoft.com/office/officeart/2009/3/layout/HorizontalOrganizationChart"/>
    <dgm:cxn modelId="{D8F6526D-DD42-430F-BDE7-9A2082B7D95B}" type="presParOf" srcId="{A570B703-9874-4F8F-BBB1-9816D8044860}" destId="{CD8FFAF9-CA10-405D-B896-1CFC568CD62F}" srcOrd="1" destOrd="0" presId="urn:microsoft.com/office/officeart/2009/3/layout/HorizontalOrganizationChart"/>
    <dgm:cxn modelId="{5A74E00C-49B4-4180-9595-4D332FF367DB}" type="presParOf" srcId="{A570B703-9874-4F8F-BBB1-9816D8044860}" destId="{323CC00C-CB3F-4569-8E20-71EB8EDAE0BC}" srcOrd="2" destOrd="0" presId="urn:microsoft.com/office/officeart/2009/3/layout/HorizontalOrganizationChart"/>
    <dgm:cxn modelId="{60367E38-D04F-4D1A-9392-BDDD3D92D8F9}" type="presParOf" srcId="{3175246E-EC74-4EBD-9E86-F21A59FE7EA2}" destId="{F4048180-71D6-4D10-B4A0-A406DDAB89CF}" srcOrd="2" destOrd="0" presId="urn:microsoft.com/office/officeart/2009/3/layout/HorizontalOrganizationChart"/>
    <dgm:cxn modelId="{89624ADC-7E96-4DAC-8EB4-D32F878FA5DB}" type="presParOf" srcId="{3C07EA67-C7FB-4D8F-8551-76F067ACDFBE}" destId="{B354669E-FB7E-4980-910B-16E46B29C19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A4E3B-8ACB-4AAD-9258-9BFF0C7B66DB}" type="doc">
      <dgm:prSet loTypeId="urn:microsoft.com/office/officeart/2005/8/layout/cycle1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E13EC6F-C232-4C4E-B9D5-664E07BB222C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Search tag</a:t>
          </a:r>
          <a:endParaRPr lang="ko-KR" alt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830292D-1508-4D4B-B45B-FA77E8E7CFB2}" type="parTrans" cxnId="{D9861079-1F97-46C4-8D80-367F490B9924}">
      <dgm:prSet/>
      <dgm:spPr/>
      <dgm:t>
        <a:bodyPr/>
        <a:lstStyle/>
        <a:p>
          <a:pPr latinLnBrk="1"/>
          <a:endParaRPr lang="ko-KR" altLang="en-US"/>
        </a:p>
      </dgm:t>
    </dgm:pt>
    <dgm:pt modelId="{95BB8F15-F0C7-43CB-8758-53EB4567A0B9}" type="sibTrans" cxnId="{D9861079-1F97-46C4-8D80-367F490B9924}">
      <dgm:prSet/>
      <dgm:spPr/>
      <dgm:t>
        <a:bodyPr/>
        <a:lstStyle/>
        <a:p>
          <a:pPr latinLnBrk="1"/>
          <a:endParaRPr lang="ko-KR" altLang="en-US"/>
        </a:p>
      </dgm:t>
    </dgm:pt>
    <dgm:pt modelId="{F1E1989F-BC5A-4F9D-BA5A-8724B845DCCD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Click content</a:t>
          </a:r>
          <a:endParaRPr lang="ko-KR" altLang="en-US" dirty="0"/>
        </a:p>
      </dgm:t>
    </dgm:pt>
    <dgm:pt modelId="{65713E1D-5474-401E-98E9-9FF52BBDACCF}" type="parTrans" cxnId="{BD587FF1-9A3A-4563-A409-E0FC2C7AA75D}">
      <dgm:prSet/>
      <dgm:spPr/>
      <dgm:t>
        <a:bodyPr/>
        <a:lstStyle/>
        <a:p>
          <a:pPr latinLnBrk="1"/>
          <a:endParaRPr lang="ko-KR" altLang="en-US"/>
        </a:p>
      </dgm:t>
    </dgm:pt>
    <dgm:pt modelId="{38A78587-6155-43F2-A52A-7B5D447DF136}" type="sibTrans" cxnId="{BD587FF1-9A3A-4563-A409-E0FC2C7AA75D}">
      <dgm:prSet/>
      <dgm:spPr/>
      <dgm:t>
        <a:bodyPr/>
        <a:lstStyle/>
        <a:p>
          <a:pPr latinLnBrk="1"/>
          <a:endParaRPr lang="ko-KR" altLang="en-US"/>
        </a:p>
      </dgm:t>
    </dgm:pt>
    <dgm:pt modelId="{6FB85F7E-68BB-4EB2-9CBE-47CEA5937B92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sharing</a:t>
          </a:r>
          <a:endParaRPr lang="ko-KR" alt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2B569345-690D-4C58-B345-48C31DE786B4}" type="parTrans" cxnId="{9074C609-E65B-4CEF-85ED-ACEA41DBE481}">
      <dgm:prSet/>
      <dgm:spPr/>
      <dgm:t>
        <a:bodyPr/>
        <a:lstStyle/>
        <a:p>
          <a:pPr latinLnBrk="1"/>
          <a:endParaRPr lang="ko-KR" altLang="en-US"/>
        </a:p>
      </dgm:t>
    </dgm:pt>
    <dgm:pt modelId="{456ED6EC-1882-4F5A-A81F-0A80B3E75D03}" type="sibTrans" cxnId="{9074C609-E65B-4CEF-85ED-ACEA41DBE481}">
      <dgm:prSet/>
      <dgm:spPr/>
      <dgm:t>
        <a:bodyPr/>
        <a:lstStyle/>
        <a:p>
          <a:pPr latinLnBrk="1"/>
          <a:endParaRPr lang="ko-KR" altLang="en-US"/>
        </a:p>
      </dgm:t>
    </dgm:pt>
    <dgm:pt modelId="{83BE228B-ED54-4467-A1FA-A6D178EE5CA3}" type="pres">
      <dgm:prSet presAssocID="{C38A4E3B-8ACB-4AAD-9258-9BFF0C7B66DB}" presName="cycle" presStyleCnt="0">
        <dgm:presLayoutVars>
          <dgm:dir/>
          <dgm:resizeHandles val="exact"/>
        </dgm:presLayoutVars>
      </dgm:prSet>
      <dgm:spPr/>
    </dgm:pt>
    <dgm:pt modelId="{1C1C3A40-B9BB-4008-954F-366E8454F44B}" type="pres">
      <dgm:prSet presAssocID="{BE13EC6F-C232-4C4E-B9D5-664E07BB222C}" presName="dummy" presStyleCnt="0"/>
      <dgm:spPr/>
    </dgm:pt>
    <dgm:pt modelId="{FD8AC391-8210-4808-A162-1029CAE941D7}" type="pres">
      <dgm:prSet presAssocID="{BE13EC6F-C232-4C4E-B9D5-664E07BB222C}" presName="node" presStyleLbl="revTx" presStyleIdx="0" presStyleCnt="3">
        <dgm:presLayoutVars>
          <dgm:bulletEnabled val="1"/>
        </dgm:presLayoutVars>
      </dgm:prSet>
      <dgm:spPr/>
    </dgm:pt>
    <dgm:pt modelId="{51B20BED-FEAF-4C82-9392-E9E8D8D2D09F}" type="pres">
      <dgm:prSet presAssocID="{95BB8F15-F0C7-43CB-8758-53EB4567A0B9}" presName="sibTrans" presStyleLbl="node1" presStyleIdx="0" presStyleCnt="3"/>
      <dgm:spPr/>
    </dgm:pt>
    <dgm:pt modelId="{667EA8A5-9858-444E-A3E6-1421A9C878D9}" type="pres">
      <dgm:prSet presAssocID="{F1E1989F-BC5A-4F9D-BA5A-8724B845DCCD}" presName="dummy" presStyleCnt="0"/>
      <dgm:spPr/>
    </dgm:pt>
    <dgm:pt modelId="{50D56022-1CEE-4172-9115-8A49191D6FAB}" type="pres">
      <dgm:prSet presAssocID="{F1E1989F-BC5A-4F9D-BA5A-8724B845DCCD}" presName="node" presStyleLbl="revTx" presStyleIdx="1" presStyleCnt="3">
        <dgm:presLayoutVars>
          <dgm:bulletEnabled val="1"/>
        </dgm:presLayoutVars>
      </dgm:prSet>
      <dgm:spPr/>
    </dgm:pt>
    <dgm:pt modelId="{239D2982-B0AE-4C26-AD02-D51F798FFCA4}" type="pres">
      <dgm:prSet presAssocID="{38A78587-6155-43F2-A52A-7B5D447DF136}" presName="sibTrans" presStyleLbl="node1" presStyleIdx="1" presStyleCnt="3"/>
      <dgm:spPr/>
    </dgm:pt>
    <dgm:pt modelId="{2E794F87-C9BE-4A56-AB1C-6CEDAF19137F}" type="pres">
      <dgm:prSet presAssocID="{6FB85F7E-68BB-4EB2-9CBE-47CEA5937B92}" presName="dummy" presStyleCnt="0"/>
      <dgm:spPr/>
    </dgm:pt>
    <dgm:pt modelId="{BB48AED9-DFC6-4E41-8522-91990C591E5A}" type="pres">
      <dgm:prSet presAssocID="{6FB85F7E-68BB-4EB2-9CBE-47CEA5937B92}" presName="node" presStyleLbl="revTx" presStyleIdx="2" presStyleCnt="3">
        <dgm:presLayoutVars>
          <dgm:bulletEnabled val="1"/>
        </dgm:presLayoutVars>
      </dgm:prSet>
      <dgm:spPr/>
    </dgm:pt>
    <dgm:pt modelId="{A21C1F6B-F993-4B35-9033-881B5F1BB315}" type="pres">
      <dgm:prSet presAssocID="{456ED6EC-1882-4F5A-A81F-0A80B3E75D03}" presName="sibTrans" presStyleLbl="node1" presStyleIdx="2" presStyleCnt="3"/>
      <dgm:spPr/>
    </dgm:pt>
  </dgm:ptLst>
  <dgm:cxnLst>
    <dgm:cxn modelId="{9074C609-E65B-4CEF-85ED-ACEA41DBE481}" srcId="{C38A4E3B-8ACB-4AAD-9258-9BFF0C7B66DB}" destId="{6FB85F7E-68BB-4EB2-9CBE-47CEA5937B92}" srcOrd="2" destOrd="0" parTransId="{2B569345-690D-4C58-B345-48C31DE786B4}" sibTransId="{456ED6EC-1882-4F5A-A81F-0A80B3E75D03}"/>
    <dgm:cxn modelId="{14715964-2F78-40DD-A51A-CF81D44023F3}" type="presOf" srcId="{C38A4E3B-8ACB-4AAD-9258-9BFF0C7B66DB}" destId="{83BE228B-ED54-4467-A1FA-A6D178EE5CA3}" srcOrd="0" destOrd="0" presId="urn:microsoft.com/office/officeart/2005/8/layout/cycle1"/>
    <dgm:cxn modelId="{26DA2948-73AF-4426-82CC-4A81DC89720F}" type="presOf" srcId="{38A78587-6155-43F2-A52A-7B5D447DF136}" destId="{239D2982-B0AE-4C26-AD02-D51F798FFCA4}" srcOrd="0" destOrd="0" presId="urn:microsoft.com/office/officeart/2005/8/layout/cycle1"/>
    <dgm:cxn modelId="{D9861079-1F97-46C4-8D80-367F490B9924}" srcId="{C38A4E3B-8ACB-4AAD-9258-9BFF0C7B66DB}" destId="{BE13EC6F-C232-4C4E-B9D5-664E07BB222C}" srcOrd="0" destOrd="0" parTransId="{C830292D-1508-4D4B-B45B-FA77E8E7CFB2}" sibTransId="{95BB8F15-F0C7-43CB-8758-53EB4567A0B9}"/>
    <dgm:cxn modelId="{43F12090-21C8-44EA-8CB9-3DFFB812574B}" type="presOf" srcId="{95BB8F15-F0C7-43CB-8758-53EB4567A0B9}" destId="{51B20BED-FEAF-4C82-9392-E9E8D8D2D09F}" srcOrd="0" destOrd="0" presId="urn:microsoft.com/office/officeart/2005/8/layout/cycle1"/>
    <dgm:cxn modelId="{BC8507AB-8504-4724-B507-D18715FA1302}" type="presOf" srcId="{F1E1989F-BC5A-4F9D-BA5A-8724B845DCCD}" destId="{50D56022-1CEE-4172-9115-8A49191D6FAB}" srcOrd="0" destOrd="0" presId="urn:microsoft.com/office/officeart/2005/8/layout/cycle1"/>
    <dgm:cxn modelId="{78BBE3B3-ECE5-438E-8B53-A220149A1D5E}" type="presOf" srcId="{456ED6EC-1882-4F5A-A81F-0A80B3E75D03}" destId="{A21C1F6B-F993-4B35-9033-881B5F1BB315}" srcOrd="0" destOrd="0" presId="urn:microsoft.com/office/officeart/2005/8/layout/cycle1"/>
    <dgm:cxn modelId="{38AC99BF-C092-4451-925F-1476E99653C8}" type="presOf" srcId="{BE13EC6F-C232-4C4E-B9D5-664E07BB222C}" destId="{FD8AC391-8210-4808-A162-1029CAE941D7}" srcOrd="0" destOrd="0" presId="urn:microsoft.com/office/officeart/2005/8/layout/cycle1"/>
    <dgm:cxn modelId="{6FF960DF-86CC-40C0-8732-B81ABA993B5F}" type="presOf" srcId="{6FB85F7E-68BB-4EB2-9CBE-47CEA5937B92}" destId="{BB48AED9-DFC6-4E41-8522-91990C591E5A}" srcOrd="0" destOrd="0" presId="urn:microsoft.com/office/officeart/2005/8/layout/cycle1"/>
    <dgm:cxn modelId="{BD587FF1-9A3A-4563-A409-E0FC2C7AA75D}" srcId="{C38A4E3B-8ACB-4AAD-9258-9BFF0C7B66DB}" destId="{F1E1989F-BC5A-4F9D-BA5A-8724B845DCCD}" srcOrd="1" destOrd="0" parTransId="{65713E1D-5474-401E-98E9-9FF52BBDACCF}" sibTransId="{38A78587-6155-43F2-A52A-7B5D447DF136}"/>
    <dgm:cxn modelId="{1DEAEF9C-DE86-49F7-9FB2-5C1AFE889DB9}" type="presParOf" srcId="{83BE228B-ED54-4467-A1FA-A6D178EE5CA3}" destId="{1C1C3A40-B9BB-4008-954F-366E8454F44B}" srcOrd="0" destOrd="0" presId="urn:microsoft.com/office/officeart/2005/8/layout/cycle1"/>
    <dgm:cxn modelId="{4B27A917-5A1A-42C3-82EA-AACC648F8F92}" type="presParOf" srcId="{83BE228B-ED54-4467-A1FA-A6D178EE5CA3}" destId="{FD8AC391-8210-4808-A162-1029CAE941D7}" srcOrd="1" destOrd="0" presId="urn:microsoft.com/office/officeart/2005/8/layout/cycle1"/>
    <dgm:cxn modelId="{66332211-70FB-4548-8507-945F33A0914D}" type="presParOf" srcId="{83BE228B-ED54-4467-A1FA-A6D178EE5CA3}" destId="{51B20BED-FEAF-4C82-9392-E9E8D8D2D09F}" srcOrd="2" destOrd="0" presId="urn:microsoft.com/office/officeart/2005/8/layout/cycle1"/>
    <dgm:cxn modelId="{1FDB838D-5BE6-4221-BFA1-C1F8E5C19A64}" type="presParOf" srcId="{83BE228B-ED54-4467-A1FA-A6D178EE5CA3}" destId="{667EA8A5-9858-444E-A3E6-1421A9C878D9}" srcOrd="3" destOrd="0" presId="urn:microsoft.com/office/officeart/2005/8/layout/cycle1"/>
    <dgm:cxn modelId="{0608BE0B-F7D0-4CDF-99D9-D00D847163BA}" type="presParOf" srcId="{83BE228B-ED54-4467-A1FA-A6D178EE5CA3}" destId="{50D56022-1CEE-4172-9115-8A49191D6FAB}" srcOrd="4" destOrd="0" presId="urn:microsoft.com/office/officeart/2005/8/layout/cycle1"/>
    <dgm:cxn modelId="{4F920EE9-78FD-4E2D-BEE2-7DFA1639CD0B}" type="presParOf" srcId="{83BE228B-ED54-4467-A1FA-A6D178EE5CA3}" destId="{239D2982-B0AE-4C26-AD02-D51F798FFCA4}" srcOrd="5" destOrd="0" presId="urn:microsoft.com/office/officeart/2005/8/layout/cycle1"/>
    <dgm:cxn modelId="{4A75EA2A-459C-4ACD-AAFA-55780D67C408}" type="presParOf" srcId="{83BE228B-ED54-4467-A1FA-A6D178EE5CA3}" destId="{2E794F87-C9BE-4A56-AB1C-6CEDAF19137F}" srcOrd="6" destOrd="0" presId="urn:microsoft.com/office/officeart/2005/8/layout/cycle1"/>
    <dgm:cxn modelId="{AC58DA12-FD99-4050-B24C-37302659785E}" type="presParOf" srcId="{83BE228B-ED54-4467-A1FA-A6D178EE5CA3}" destId="{BB48AED9-DFC6-4E41-8522-91990C591E5A}" srcOrd="7" destOrd="0" presId="urn:microsoft.com/office/officeart/2005/8/layout/cycle1"/>
    <dgm:cxn modelId="{05CF5C94-F4EA-4300-A34C-5D5AEDF6505F}" type="presParOf" srcId="{83BE228B-ED54-4467-A1FA-A6D178EE5CA3}" destId="{A21C1F6B-F993-4B35-9033-881B5F1BB31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3C6F50-6042-4BDE-B4CD-EBE2C916AF3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53BC8D2B-78FB-470B-AB61-8F764F5D3F18}">
      <dgm:prSet phldrT="[텍스트]"/>
      <dgm:spPr/>
      <dgm:t>
        <a:bodyPr/>
        <a:lstStyle/>
        <a:p>
          <a:pPr latinLnBrk="1"/>
          <a:r>
            <a:rPr lang="en-US" altLang="ko-KR" dirty="0"/>
            <a:t>IDOL</a:t>
          </a:r>
          <a:endParaRPr lang="ko-KR" altLang="en-US" dirty="0"/>
        </a:p>
      </dgm:t>
    </dgm:pt>
    <dgm:pt modelId="{EC82439E-A3D5-4A8D-A866-742EFC0E908A}" type="parTrans" cxnId="{980CAD6B-3EFF-45E6-BD74-C5FDE3F96D8F}">
      <dgm:prSet/>
      <dgm:spPr/>
      <dgm:t>
        <a:bodyPr/>
        <a:lstStyle/>
        <a:p>
          <a:pPr latinLnBrk="1"/>
          <a:endParaRPr lang="ko-KR" altLang="en-US"/>
        </a:p>
      </dgm:t>
    </dgm:pt>
    <dgm:pt modelId="{EB7B89A5-FE15-460A-AED4-3E3D8E6F3CC8}" type="sibTrans" cxnId="{980CAD6B-3EFF-45E6-BD74-C5FDE3F96D8F}">
      <dgm:prSet/>
      <dgm:spPr/>
      <dgm:t>
        <a:bodyPr/>
        <a:lstStyle/>
        <a:p>
          <a:pPr latinLnBrk="1"/>
          <a:endParaRPr lang="ko-KR" altLang="en-US"/>
        </a:p>
      </dgm:t>
    </dgm:pt>
    <dgm:pt modelId="{E3077D71-95A8-4A97-AF37-2149762558FF}">
      <dgm:prSet phldrT="[텍스트]"/>
      <dgm:spPr/>
      <dgm:t>
        <a:bodyPr/>
        <a:lstStyle/>
        <a:p>
          <a:pPr latinLnBrk="1"/>
          <a:r>
            <a:rPr lang="en-US" altLang="ko-KR" dirty="0"/>
            <a:t>BOYGROUP</a:t>
          </a:r>
          <a:endParaRPr lang="ko-KR" altLang="en-US" dirty="0"/>
        </a:p>
      </dgm:t>
    </dgm:pt>
    <dgm:pt modelId="{AB5DDFEF-259B-4BC3-B59A-41B038F52006}" type="parTrans" cxnId="{726E49DD-7D44-4BDB-9957-247D67E0C105}">
      <dgm:prSet/>
      <dgm:spPr/>
      <dgm:t>
        <a:bodyPr/>
        <a:lstStyle/>
        <a:p>
          <a:pPr latinLnBrk="1"/>
          <a:endParaRPr lang="ko-KR" altLang="en-US"/>
        </a:p>
      </dgm:t>
    </dgm:pt>
    <dgm:pt modelId="{13CCC981-3EBA-4156-9816-7D5A86B4B35C}" type="sibTrans" cxnId="{726E49DD-7D44-4BDB-9957-247D67E0C105}">
      <dgm:prSet/>
      <dgm:spPr/>
      <dgm:t>
        <a:bodyPr/>
        <a:lstStyle/>
        <a:p>
          <a:pPr latinLnBrk="1"/>
          <a:endParaRPr lang="ko-KR" altLang="en-US"/>
        </a:p>
      </dgm:t>
    </dgm:pt>
    <dgm:pt modelId="{3E6A31CA-7171-44C7-A257-E7883D016584}">
      <dgm:prSet phldrT="[텍스트]"/>
      <dgm:spPr/>
      <dgm:t>
        <a:bodyPr/>
        <a:lstStyle/>
        <a:p>
          <a:pPr latinLnBrk="1"/>
          <a:r>
            <a:rPr lang="en-US" altLang="ko-KR" dirty="0"/>
            <a:t>GIRLGROUP</a:t>
          </a:r>
          <a:endParaRPr lang="ko-KR" altLang="en-US" dirty="0"/>
        </a:p>
      </dgm:t>
    </dgm:pt>
    <dgm:pt modelId="{53C2BF1D-5E79-4470-88B3-EF146B5E2FCD}" type="parTrans" cxnId="{8A16A05D-FA14-4155-AFA5-340F5C9E91BE}">
      <dgm:prSet/>
      <dgm:spPr/>
      <dgm:t>
        <a:bodyPr/>
        <a:lstStyle/>
        <a:p>
          <a:pPr latinLnBrk="1"/>
          <a:endParaRPr lang="ko-KR" altLang="en-US"/>
        </a:p>
      </dgm:t>
    </dgm:pt>
    <dgm:pt modelId="{D3537B46-0588-4C5C-8F80-2A96E2812136}" type="sibTrans" cxnId="{8A16A05D-FA14-4155-AFA5-340F5C9E91BE}">
      <dgm:prSet/>
      <dgm:spPr/>
      <dgm:t>
        <a:bodyPr/>
        <a:lstStyle/>
        <a:p>
          <a:pPr latinLnBrk="1"/>
          <a:endParaRPr lang="ko-KR" altLang="en-US"/>
        </a:p>
      </dgm:t>
    </dgm:pt>
    <dgm:pt modelId="{F45EBB5A-1DEF-48C9-9449-7F40C8FC94FD}">
      <dgm:prSet phldrT="[텍스트]"/>
      <dgm:spPr/>
      <dgm:t>
        <a:bodyPr/>
        <a:lstStyle/>
        <a:p>
          <a:pPr latinLnBrk="1"/>
          <a:r>
            <a:rPr lang="en-US" altLang="ko-KR" dirty="0"/>
            <a:t>EXO</a:t>
          </a:r>
          <a:endParaRPr lang="ko-KR" altLang="en-US" dirty="0"/>
        </a:p>
      </dgm:t>
    </dgm:pt>
    <dgm:pt modelId="{4030C1DD-A474-476B-9EC0-626F746FA0C4}" type="par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E743ABCA-31D1-46A6-9B0D-1C7F5A464D0F}" type="sib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FA68C47B-8F6B-46D7-802F-3F01AB0D8989}">
      <dgm:prSet phldrT="[텍스트]"/>
      <dgm:spPr/>
      <dgm:t>
        <a:bodyPr/>
        <a:lstStyle/>
        <a:p>
          <a:pPr latinLnBrk="1"/>
          <a:r>
            <a:rPr lang="en-US" altLang="ko-KR" dirty="0"/>
            <a:t>BTS</a:t>
          </a:r>
          <a:endParaRPr lang="ko-KR" altLang="en-US" dirty="0"/>
        </a:p>
      </dgm:t>
    </dgm:pt>
    <dgm:pt modelId="{991453B5-0A2B-492C-99C6-7625DCFAE1B5}" type="par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A6282F82-21C8-4693-937E-8D65E17AE183}" type="sib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3D5F7B01-C65D-40A9-B615-CAF4DEAC388F}">
      <dgm:prSet phldrT="[텍스트]"/>
      <dgm:spPr/>
      <dgm:t>
        <a:bodyPr/>
        <a:lstStyle/>
        <a:p>
          <a:pPr latinLnBrk="1"/>
          <a:r>
            <a:rPr lang="en-US" altLang="ko-KR" dirty="0"/>
            <a:t>REDVELVET</a:t>
          </a:r>
          <a:endParaRPr lang="ko-KR" altLang="en-US" dirty="0"/>
        </a:p>
      </dgm:t>
    </dgm:pt>
    <dgm:pt modelId="{D0C0DA4B-0DF1-4945-96F4-A4932B4397C3}" type="par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D9F255D6-B269-4D7D-B964-83376DF86AF3}" type="sib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66E5250E-FCCE-4E76-9006-032602A68218}">
      <dgm:prSet phldrT="[텍스트]"/>
      <dgm:spPr/>
      <dgm:t>
        <a:bodyPr/>
        <a:lstStyle/>
        <a:p>
          <a:pPr latinLnBrk="1"/>
          <a:r>
            <a:rPr lang="en-US" altLang="ko-KR" dirty="0"/>
            <a:t>TWICE</a:t>
          </a:r>
          <a:endParaRPr lang="ko-KR" altLang="en-US" dirty="0"/>
        </a:p>
      </dgm:t>
    </dgm:pt>
    <dgm:pt modelId="{8F100CDE-4492-43CA-8D78-28EF5BBF7580}" type="par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43953A3C-F2C7-4162-B4A4-845E90EA945D}" type="sib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8DCB048E-63FC-43BA-8BA9-8288C1CD644D}" type="pres">
      <dgm:prSet presAssocID="{0F3C6F50-6042-4BDE-B4CD-EBE2C916AF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07EA67-C7FB-4D8F-8551-76F067ACDFBE}" type="pres">
      <dgm:prSet presAssocID="{53BC8D2B-78FB-470B-AB61-8F764F5D3F18}" presName="hierRoot1" presStyleCnt="0">
        <dgm:presLayoutVars>
          <dgm:hierBranch val="init"/>
        </dgm:presLayoutVars>
      </dgm:prSet>
      <dgm:spPr/>
    </dgm:pt>
    <dgm:pt modelId="{5FE7A390-255B-4068-8709-4FD15AD53E40}" type="pres">
      <dgm:prSet presAssocID="{53BC8D2B-78FB-470B-AB61-8F764F5D3F18}" presName="rootComposite1" presStyleCnt="0"/>
      <dgm:spPr/>
    </dgm:pt>
    <dgm:pt modelId="{630C60FF-06FE-4845-A558-2E2E1A5F7819}" type="pres">
      <dgm:prSet presAssocID="{53BC8D2B-78FB-470B-AB61-8F764F5D3F18}" presName="rootText1" presStyleLbl="node0" presStyleIdx="0" presStyleCnt="1">
        <dgm:presLayoutVars>
          <dgm:chPref val="3"/>
        </dgm:presLayoutVars>
      </dgm:prSet>
      <dgm:spPr/>
    </dgm:pt>
    <dgm:pt modelId="{B77A715F-5F93-4AFB-9405-DEB851E442DC}" type="pres">
      <dgm:prSet presAssocID="{53BC8D2B-78FB-470B-AB61-8F764F5D3F18}" presName="rootConnector1" presStyleLbl="node1" presStyleIdx="0" presStyleCnt="0"/>
      <dgm:spPr/>
    </dgm:pt>
    <dgm:pt modelId="{83A2B3B2-E18A-428D-ABD4-B210F3ECFA89}" type="pres">
      <dgm:prSet presAssocID="{53BC8D2B-78FB-470B-AB61-8F764F5D3F18}" presName="hierChild2" presStyleCnt="0"/>
      <dgm:spPr/>
    </dgm:pt>
    <dgm:pt modelId="{6672BBF1-0FD3-4E08-B9E3-9E89AD61AA39}" type="pres">
      <dgm:prSet presAssocID="{AB5DDFEF-259B-4BC3-B59A-41B038F52006}" presName="Name64" presStyleLbl="parChTrans1D2" presStyleIdx="0" presStyleCnt="2"/>
      <dgm:spPr/>
    </dgm:pt>
    <dgm:pt modelId="{5C790CE4-81FC-4A93-B174-6898A59A288C}" type="pres">
      <dgm:prSet presAssocID="{E3077D71-95A8-4A97-AF37-2149762558FF}" presName="hierRoot2" presStyleCnt="0">
        <dgm:presLayoutVars>
          <dgm:hierBranch val="init"/>
        </dgm:presLayoutVars>
      </dgm:prSet>
      <dgm:spPr/>
    </dgm:pt>
    <dgm:pt modelId="{37DF6C2B-6117-4357-9019-FD48C0A7A835}" type="pres">
      <dgm:prSet presAssocID="{E3077D71-95A8-4A97-AF37-2149762558FF}" presName="rootComposite" presStyleCnt="0"/>
      <dgm:spPr/>
    </dgm:pt>
    <dgm:pt modelId="{BFB02763-649A-4C01-BFBD-0546A1A03092}" type="pres">
      <dgm:prSet presAssocID="{E3077D71-95A8-4A97-AF37-2149762558FF}" presName="rootText" presStyleLbl="node2" presStyleIdx="0" presStyleCnt="2">
        <dgm:presLayoutVars>
          <dgm:chPref val="3"/>
        </dgm:presLayoutVars>
      </dgm:prSet>
      <dgm:spPr/>
    </dgm:pt>
    <dgm:pt modelId="{CD8C8304-DDF9-40E3-A703-87BAD59BEE60}" type="pres">
      <dgm:prSet presAssocID="{E3077D71-95A8-4A97-AF37-2149762558FF}" presName="rootConnector" presStyleLbl="node2" presStyleIdx="0" presStyleCnt="2"/>
      <dgm:spPr/>
    </dgm:pt>
    <dgm:pt modelId="{1A6FA5C7-10BD-4920-B19B-B44B07FCD9E4}" type="pres">
      <dgm:prSet presAssocID="{E3077D71-95A8-4A97-AF37-2149762558FF}" presName="hierChild4" presStyleCnt="0"/>
      <dgm:spPr/>
    </dgm:pt>
    <dgm:pt modelId="{A07AF660-D1A3-4506-AD28-F3ECDD94C1EE}" type="pres">
      <dgm:prSet presAssocID="{991453B5-0A2B-492C-99C6-7625DCFAE1B5}" presName="Name64" presStyleLbl="parChTrans1D3" presStyleIdx="0" presStyleCnt="4"/>
      <dgm:spPr/>
    </dgm:pt>
    <dgm:pt modelId="{B48D7681-E8DD-42BE-A6C7-8D4AF58E8607}" type="pres">
      <dgm:prSet presAssocID="{FA68C47B-8F6B-46D7-802F-3F01AB0D8989}" presName="hierRoot2" presStyleCnt="0">
        <dgm:presLayoutVars>
          <dgm:hierBranch val="init"/>
        </dgm:presLayoutVars>
      </dgm:prSet>
      <dgm:spPr/>
    </dgm:pt>
    <dgm:pt modelId="{3376C1EE-4848-4A20-BABA-986A508DDB6F}" type="pres">
      <dgm:prSet presAssocID="{FA68C47B-8F6B-46D7-802F-3F01AB0D8989}" presName="rootComposite" presStyleCnt="0"/>
      <dgm:spPr/>
    </dgm:pt>
    <dgm:pt modelId="{2542E762-1C4C-414B-8FDE-E147B3153099}" type="pres">
      <dgm:prSet presAssocID="{FA68C47B-8F6B-46D7-802F-3F01AB0D8989}" presName="rootText" presStyleLbl="node3" presStyleIdx="0" presStyleCnt="4">
        <dgm:presLayoutVars>
          <dgm:chPref val="3"/>
        </dgm:presLayoutVars>
      </dgm:prSet>
      <dgm:spPr/>
    </dgm:pt>
    <dgm:pt modelId="{157291FF-022B-4167-8688-48EDE9DFB69F}" type="pres">
      <dgm:prSet presAssocID="{FA68C47B-8F6B-46D7-802F-3F01AB0D8989}" presName="rootConnector" presStyleLbl="node3" presStyleIdx="0" presStyleCnt="4"/>
      <dgm:spPr/>
    </dgm:pt>
    <dgm:pt modelId="{341C74C9-7E3F-42AC-B8A9-5608AFD18F88}" type="pres">
      <dgm:prSet presAssocID="{FA68C47B-8F6B-46D7-802F-3F01AB0D8989}" presName="hierChild4" presStyleCnt="0"/>
      <dgm:spPr/>
    </dgm:pt>
    <dgm:pt modelId="{8264CFDE-C3CD-429F-AFD4-632D5EBE3C17}" type="pres">
      <dgm:prSet presAssocID="{FA68C47B-8F6B-46D7-802F-3F01AB0D8989}" presName="hierChild5" presStyleCnt="0"/>
      <dgm:spPr/>
    </dgm:pt>
    <dgm:pt modelId="{BF173173-FE3C-4C9B-872C-754C1CA30D79}" type="pres">
      <dgm:prSet presAssocID="{4030C1DD-A474-476B-9EC0-626F746FA0C4}" presName="Name64" presStyleLbl="parChTrans1D3" presStyleIdx="1" presStyleCnt="4"/>
      <dgm:spPr/>
    </dgm:pt>
    <dgm:pt modelId="{45BB6B7A-A1DE-465A-BA27-8D96B0F97674}" type="pres">
      <dgm:prSet presAssocID="{F45EBB5A-1DEF-48C9-9449-7F40C8FC94FD}" presName="hierRoot2" presStyleCnt="0">
        <dgm:presLayoutVars>
          <dgm:hierBranch val="init"/>
        </dgm:presLayoutVars>
      </dgm:prSet>
      <dgm:spPr/>
    </dgm:pt>
    <dgm:pt modelId="{8F6B5ADB-D6E1-4407-BE1F-DFE482AA661B}" type="pres">
      <dgm:prSet presAssocID="{F45EBB5A-1DEF-48C9-9449-7F40C8FC94FD}" presName="rootComposite" presStyleCnt="0"/>
      <dgm:spPr/>
    </dgm:pt>
    <dgm:pt modelId="{70A521B8-E4C3-4EDE-821D-8B3B6DC2D765}" type="pres">
      <dgm:prSet presAssocID="{F45EBB5A-1DEF-48C9-9449-7F40C8FC94FD}" presName="rootText" presStyleLbl="node3" presStyleIdx="1" presStyleCnt="4">
        <dgm:presLayoutVars>
          <dgm:chPref val="3"/>
        </dgm:presLayoutVars>
      </dgm:prSet>
      <dgm:spPr/>
    </dgm:pt>
    <dgm:pt modelId="{67EA1545-8ED8-4DDD-90BD-9D25ED4F47DD}" type="pres">
      <dgm:prSet presAssocID="{F45EBB5A-1DEF-48C9-9449-7F40C8FC94FD}" presName="rootConnector" presStyleLbl="node3" presStyleIdx="1" presStyleCnt="4"/>
      <dgm:spPr/>
    </dgm:pt>
    <dgm:pt modelId="{11EC1354-B21D-48A3-88E6-B6369061875F}" type="pres">
      <dgm:prSet presAssocID="{F45EBB5A-1DEF-48C9-9449-7F40C8FC94FD}" presName="hierChild4" presStyleCnt="0"/>
      <dgm:spPr/>
    </dgm:pt>
    <dgm:pt modelId="{11BFFBEE-0079-4AE4-8BD9-2AEE30912A3B}" type="pres">
      <dgm:prSet presAssocID="{F45EBB5A-1DEF-48C9-9449-7F40C8FC94FD}" presName="hierChild5" presStyleCnt="0"/>
      <dgm:spPr/>
    </dgm:pt>
    <dgm:pt modelId="{BE244291-90DC-4768-B8F2-7EE6E810B47D}" type="pres">
      <dgm:prSet presAssocID="{E3077D71-95A8-4A97-AF37-2149762558FF}" presName="hierChild5" presStyleCnt="0"/>
      <dgm:spPr/>
    </dgm:pt>
    <dgm:pt modelId="{BC84ECA3-87B3-4B07-9EA7-AC20C1DFC200}" type="pres">
      <dgm:prSet presAssocID="{53C2BF1D-5E79-4470-88B3-EF146B5E2FCD}" presName="Name64" presStyleLbl="parChTrans1D2" presStyleIdx="1" presStyleCnt="2"/>
      <dgm:spPr/>
    </dgm:pt>
    <dgm:pt modelId="{3175246E-EC74-4EBD-9E86-F21A59FE7EA2}" type="pres">
      <dgm:prSet presAssocID="{3E6A31CA-7171-44C7-A257-E7883D016584}" presName="hierRoot2" presStyleCnt="0">
        <dgm:presLayoutVars>
          <dgm:hierBranch val="init"/>
        </dgm:presLayoutVars>
      </dgm:prSet>
      <dgm:spPr/>
    </dgm:pt>
    <dgm:pt modelId="{3776C682-3E9E-4B95-B58B-1A254E2951B2}" type="pres">
      <dgm:prSet presAssocID="{3E6A31CA-7171-44C7-A257-E7883D016584}" presName="rootComposite" presStyleCnt="0"/>
      <dgm:spPr/>
    </dgm:pt>
    <dgm:pt modelId="{D4F4B646-CF0B-4832-BCFB-12C19D2BD9AB}" type="pres">
      <dgm:prSet presAssocID="{3E6A31CA-7171-44C7-A257-E7883D016584}" presName="rootText" presStyleLbl="node2" presStyleIdx="1" presStyleCnt="2">
        <dgm:presLayoutVars>
          <dgm:chPref val="3"/>
        </dgm:presLayoutVars>
      </dgm:prSet>
      <dgm:spPr/>
    </dgm:pt>
    <dgm:pt modelId="{4C8C9AB3-F997-4BE7-9A63-EE0AE6D5F207}" type="pres">
      <dgm:prSet presAssocID="{3E6A31CA-7171-44C7-A257-E7883D016584}" presName="rootConnector" presStyleLbl="node2" presStyleIdx="1" presStyleCnt="2"/>
      <dgm:spPr/>
    </dgm:pt>
    <dgm:pt modelId="{490F9DC0-3E53-4633-9F25-A72D9A19790B}" type="pres">
      <dgm:prSet presAssocID="{3E6A31CA-7171-44C7-A257-E7883D016584}" presName="hierChild4" presStyleCnt="0"/>
      <dgm:spPr/>
    </dgm:pt>
    <dgm:pt modelId="{2125E5C6-64E7-4987-98E8-C6684654AC1F}" type="pres">
      <dgm:prSet presAssocID="{8F100CDE-4492-43CA-8D78-28EF5BBF7580}" presName="Name64" presStyleLbl="parChTrans1D3" presStyleIdx="2" presStyleCnt="4"/>
      <dgm:spPr/>
    </dgm:pt>
    <dgm:pt modelId="{B767E261-CD6D-41C9-8D8C-23094D0E192C}" type="pres">
      <dgm:prSet presAssocID="{66E5250E-FCCE-4E76-9006-032602A68218}" presName="hierRoot2" presStyleCnt="0">
        <dgm:presLayoutVars>
          <dgm:hierBranch val="init"/>
        </dgm:presLayoutVars>
      </dgm:prSet>
      <dgm:spPr/>
    </dgm:pt>
    <dgm:pt modelId="{811992F2-2DC2-4E8F-8BF4-7FA9E7833245}" type="pres">
      <dgm:prSet presAssocID="{66E5250E-FCCE-4E76-9006-032602A68218}" presName="rootComposite" presStyleCnt="0"/>
      <dgm:spPr/>
    </dgm:pt>
    <dgm:pt modelId="{D43D3E6B-905C-4337-9DAD-2536B29B1B42}" type="pres">
      <dgm:prSet presAssocID="{66E5250E-FCCE-4E76-9006-032602A68218}" presName="rootText" presStyleLbl="node3" presStyleIdx="2" presStyleCnt="4">
        <dgm:presLayoutVars>
          <dgm:chPref val="3"/>
        </dgm:presLayoutVars>
      </dgm:prSet>
      <dgm:spPr/>
    </dgm:pt>
    <dgm:pt modelId="{193460D6-120C-4FE1-AEF4-DB115F3392F7}" type="pres">
      <dgm:prSet presAssocID="{66E5250E-FCCE-4E76-9006-032602A68218}" presName="rootConnector" presStyleLbl="node3" presStyleIdx="2" presStyleCnt="4"/>
      <dgm:spPr/>
    </dgm:pt>
    <dgm:pt modelId="{72E4610F-13F2-4D49-B108-A7D9AE39875C}" type="pres">
      <dgm:prSet presAssocID="{66E5250E-FCCE-4E76-9006-032602A68218}" presName="hierChild4" presStyleCnt="0"/>
      <dgm:spPr/>
    </dgm:pt>
    <dgm:pt modelId="{F55CE38F-5B5D-4B1E-AFA0-582408653FA6}" type="pres">
      <dgm:prSet presAssocID="{66E5250E-FCCE-4E76-9006-032602A68218}" presName="hierChild5" presStyleCnt="0"/>
      <dgm:spPr/>
    </dgm:pt>
    <dgm:pt modelId="{B8A955D4-5C1F-4788-B8BE-DC2C403DE96F}" type="pres">
      <dgm:prSet presAssocID="{D0C0DA4B-0DF1-4945-96F4-A4932B4397C3}" presName="Name64" presStyleLbl="parChTrans1D3" presStyleIdx="3" presStyleCnt="4"/>
      <dgm:spPr/>
    </dgm:pt>
    <dgm:pt modelId="{A570B703-9874-4F8F-BBB1-9816D8044860}" type="pres">
      <dgm:prSet presAssocID="{3D5F7B01-C65D-40A9-B615-CAF4DEAC388F}" presName="hierRoot2" presStyleCnt="0">
        <dgm:presLayoutVars>
          <dgm:hierBranch val="init"/>
        </dgm:presLayoutVars>
      </dgm:prSet>
      <dgm:spPr/>
    </dgm:pt>
    <dgm:pt modelId="{7D77C6FC-FE0B-4ACD-BD21-571A2794CE14}" type="pres">
      <dgm:prSet presAssocID="{3D5F7B01-C65D-40A9-B615-CAF4DEAC388F}" presName="rootComposite" presStyleCnt="0"/>
      <dgm:spPr/>
    </dgm:pt>
    <dgm:pt modelId="{AA1068B0-EFAB-4D25-93AB-D3320FB4C82E}" type="pres">
      <dgm:prSet presAssocID="{3D5F7B01-C65D-40A9-B615-CAF4DEAC388F}" presName="rootText" presStyleLbl="node3" presStyleIdx="3" presStyleCnt="4">
        <dgm:presLayoutVars>
          <dgm:chPref val="3"/>
        </dgm:presLayoutVars>
      </dgm:prSet>
      <dgm:spPr/>
    </dgm:pt>
    <dgm:pt modelId="{67EFEDC1-99BF-434F-A9EF-ACCF7125799B}" type="pres">
      <dgm:prSet presAssocID="{3D5F7B01-C65D-40A9-B615-CAF4DEAC388F}" presName="rootConnector" presStyleLbl="node3" presStyleIdx="3" presStyleCnt="4"/>
      <dgm:spPr/>
    </dgm:pt>
    <dgm:pt modelId="{CD8FFAF9-CA10-405D-B896-1CFC568CD62F}" type="pres">
      <dgm:prSet presAssocID="{3D5F7B01-C65D-40A9-B615-CAF4DEAC388F}" presName="hierChild4" presStyleCnt="0"/>
      <dgm:spPr/>
    </dgm:pt>
    <dgm:pt modelId="{323CC00C-CB3F-4569-8E20-71EB8EDAE0BC}" type="pres">
      <dgm:prSet presAssocID="{3D5F7B01-C65D-40A9-B615-CAF4DEAC388F}" presName="hierChild5" presStyleCnt="0"/>
      <dgm:spPr/>
    </dgm:pt>
    <dgm:pt modelId="{F4048180-71D6-4D10-B4A0-A406DDAB89CF}" type="pres">
      <dgm:prSet presAssocID="{3E6A31CA-7171-44C7-A257-E7883D016584}" presName="hierChild5" presStyleCnt="0"/>
      <dgm:spPr/>
    </dgm:pt>
    <dgm:pt modelId="{B354669E-FB7E-4980-910B-16E46B29C194}" type="pres">
      <dgm:prSet presAssocID="{53BC8D2B-78FB-470B-AB61-8F764F5D3F18}" presName="hierChild3" presStyleCnt="0"/>
      <dgm:spPr/>
    </dgm:pt>
  </dgm:ptLst>
  <dgm:cxnLst>
    <dgm:cxn modelId="{B190F700-EC8A-44D9-939F-7207A67BF615}" type="presOf" srcId="{3E6A31CA-7171-44C7-A257-E7883D016584}" destId="{D4F4B646-CF0B-4832-BCFB-12C19D2BD9AB}" srcOrd="0" destOrd="0" presId="urn:microsoft.com/office/officeart/2009/3/layout/HorizontalOrganizationChart"/>
    <dgm:cxn modelId="{6372A603-F19C-43CC-B05C-93AD945A3933}" srcId="{3E6A31CA-7171-44C7-A257-E7883D016584}" destId="{3D5F7B01-C65D-40A9-B615-CAF4DEAC388F}" srcOrd="1" destOrd="0" parTransId="{D0C0DA4B-0DF1-4945-96F4-A4932B4397C3}" sibTransId="{D9F255D6-B269-4D7D-B964-83376DF86AF3}"/>
    <dgm:cxn modelId="{A7B1EB03-4FC1-45E3-ACE5-DDD428A0758B}" type="presOf" srcId="{3E6A31CA-7171-44C7-A257-E7883D016584}" destId="{4C8C9AB3-F997-4BE7-9A63-EE0AE6D5F207}" srcOrd="1" destOrd="0" presId="urn:microsoft.com/office/officeart/2009/3/layout/HorizontalOrganizationChart"/>
    <dgm:cxn modelId="{63BCF608-831E-4AC0-9786-16D882690D12}" type="presOf" srcId="{AB5DDFEF-259B-4BC3-B59A-41B038F52006}" destId="{6672BBF1-0FD3-4E08-B9E3-9E89AD61AA39}" srcOrd="0" destOrd="0" presId="urn:microsoft.com/office/officeart/2009/3/layout/HorizontalOrganizationChart"/>
    <dgm:cxn modelId="{1618D210-2FE5-45D9-A6B6-6BD355810FFD}" type="presOf" srcId="{3D5F7B01-C65D-40A9-B615-CAF4DEAC388F}" destId="{AA1068B0-EFAB-4D25-93AB-D3320FB4C82E}" srcOrd="0" destOrd="0" presId="urn:microsoft.com/office/officeart/2009/3/layout/HorizontalOrganizationChart"/>
    <dgm:cxn modelId="{0F2BE411-EE85-49C8-9C61-67FEDEBE9601}" type="presOf" srcId="{E3077D71-95A8-4A97-AF37-2149762558FF}" destId="{CD8C8304-DDF9-40E3-A703-87BAD59BEE60}" srcOrd="1" destOrd="0" presId="urn:microsoft.com/office/officeart/2009/3/layout/HorizontalOrganizationChart"/>
    <dgm:cxn modelId="{542F8F16-7E63-4548-B658-8E23B90B9871}" type="presOf" srcId="{FA68C47B-8F6B-46D7-802F-3F01AB0D8989}" destId="{157291FF-022B-4167-8688-48EDE9DFB69F}" srcOrd="1" destOrd="0" presId="urn:microsoft.com/office/officeart/2009/3/layout/HorizontalOrganizationChart"/>
    <dgm:cxn modelId="{AFC5262A-EC8E-4F73-9EFB-084A4DB3D305}" type="presOf" srcId="{D0C0DA4B-0DF1-4945-96F4-A4932B4397C3}" destId="{B8A955D4-5C1F-4788-B8BE-DC2C403DE96F}" srcOrd="0" destOrd="0" presId="urn:microsoft.com/office/officeart/2009/3/layout/HorizontalOrganizationChart"/>
    <dgm:cxn modelId="{EAEB882A-8D2D-4027-8160-3D07B3FB9F74}" type="presOf" srcId="{FA68C47B-8F6B-46D7-802F-3F01AB0D8989}" destId="{2542E762-1C4C-414B-8FDE-E147B3153099}" srcOrd="0" destOrd="0" presId="urn:microsoft.com/office/officeart/2009/3/layout/HorizontalOrganizationChart"/>
    <dgm:cxn modelId="{022DCC2E-343E-487A-922E-68308ABECC92}" type="presOf" srcId="{F45EBB5A-1DEF-48C9-9449-7F40C8FC94FD}" destId="{67EA1545-8ED8-4DDD-90BD-9D25ED4F47DD}" srcOrd="1" destOrd="0" presId="urn:microsoft.com/office/officeart/2009/3/layout/HorizontalOrganizationChart"/>
    <dgm:cxn modelId="{8A16A05D-FA14-4155-AFA5-340F5C9E91BE}" srcId="{53BC8D2B-78FB-470B-AB61-8F764F5D3F18}" destId="{3E6A31CA-7171-44C7-A257-E7883D016584}" srcOrd="1" destOrd="0" parTransId="{53C2BF1D-5E79-4470-88B3-EF146B5E2FCD}" sibTransId="{D3537B46-0588-4C5C-8F80-2A96E2812136}"/>
    <dgm:cxn modelId="{CE611D5F-60AB-423A-B81B-D5F9B30F57CE}" srcId="{E3077D71-95A8-4A97-AF37-2149762558FF}" destId="{FA68C47B-8F6B-46D7-802F-3F01AB0D8989}" srcOrd="0" destOrd="0" parTransId="{991453B5-0A2B-492C-99C6-7625DCFAE1B5}" sibTransId="{A6282F82-21C8-4693-937E-8D65E17AE183}"/>
    <dgm:cxn modelId="{B25FEC46-791E-4A84-B714-03BFAF37EE06}" type="presOf" srcId="{66E5250E-FCCE-4E76-9006-032602A68218}" destId="{193460D6-120C-4FE1-AEF4-DB115F3392F7}" srcOrd="1" destOrd="0" presId="urn:microsoft.com/office/officeart/2009/3/layout/HorizontalOrganizationChart"/>
    <dgm:cxn modelId="{3A6ED769-D2DF-456C-9CA5-6BEEDFA3BAF1}" type="presOf" srcId="{8F100CDE-4492-43CA-8D78-28EF5BBF7580}" destId="{2125E5C6-64E7-4987-98E8-C6684654AC1F}" srcOrd="0" destOrd="0" presId="urn:microsoft.com/office/officeart/2009/3/layout/HorizontalOrganizationChart"/>
    <dgm:cxn modelId="{766B4B4A-0CAB-445D-9D1D-9D33340924B2}" srcId="{3E6A31CA-7171-44C7-A257-E7883D016584}" destId="{66E5250E-FCCE-4E76-9006-032602A68218}" srcOrd="0" destOrd="0" parTransId="{8F100CDE-4492-43CA-8D78-28EF5BBF7580}" sibTransId="{43953A3C-F2C7-4162-B4A4-845E90EA945D}"/>
    <dgm:cxn modelId="{980CAD6B-3EFF-45E6-BD74-C5FDE3F96D8F}" srcId="{0F3C6F50-6042-4BDE-B4CD-EBE2C916AF32}" destId="{53BC8D2B-78FB-470B-AB61-8F764F5D3F18}" srcOrd="0" destOrd="0" parTransId="{EC82439E-A3D5-4A8D-A866-742EFC0E908A}" sibTransId="{EB7B89A5-FE15-460A-AED4-3E3D8E6F3CC8}"/>
    <dgm:cxn modelId="{D397456C-7E40-4528-A202-79001AA931EB}" type="presOf" srcId="{F45EBB5A-1DEF-48C9-9449-7F40C8FC94FD}" destId="{70A521B8-E4C3-4EDE-821D-8B3B6DC2D765}" srcOrd="0" destOrd="0" presId="urn:microsoft.com/office/officeart/2009/3/layout/HorizontalOrganizationChart"/>
    <dgm:cxn modelId="{A732D884-4A33-4FB3-AE95-299E6E5F49EB}" type="presOf" srcId="{991453B5-0A2B-492C-99C6-7625DCFAE1B5}" destId="{A07AF660-D1A3-4506-AD28-F3ECDD94C1EE}" srcOrd="0" destOrd="0" presId="urn:microsoft.com/office/officeart/2009/3/layout/HorizontalOrganizationChart"/>
    <dgm:cxn modelId="{7A6DD989-9AEE-45A5-AC5F-EE0AB954E5CE}" type="presOf" srcId="{3D5F7B01-C65D-40A9-B615-CAF4DEAC388F}" destId="{67EFEDC1-99BF-434F-A9EF-ACCF7125799B}" srcOrd="1" destOrd="0" presId="urn:microsoft.com/office/officeart/2009/3/layout/HorizontalOrganizationChart"/>
    <dgm:cxn modelId="{5071CB8F-54DD-4110-AE87-1BB044439783}" type="presOf" srcId="{E3077D71-95A8-4A97-AF37-2149762558FF}" destId="{BFB02763-649A-4C01-BFBD-0546A1A03092}" srcOrd="0" destOrd="0" presId="urn:microsoft.com/office/officeart/2009/3/layout/HorizontalOrganizationChart"/>
    <dgm:cxn modelId="{B6D8EB9B-D112-40B6-8475-E8AFA7CDA687}" type="presOf" srcId="{0F3C6F50-6042-4BDE-B4CD-EBE2C916AF32}" destId="{8DCB048E-63FC-43BA-8BA9-8288C1CD644D}" srcOrd="0" destOrd="0" presId="urn:microsoft.com/office/officeart/2009/3/layout/HorizontalOrganizationChart"/>
    <dgm:cxn modelId="{86BC86BD-DEA1-46BF-A0C9-EF947C75E9DA}" type="presOf" srcId="{53BC8D2B-78FB-470B-AB61-8F764F5D3F18}" destId="{B77A715F-5F93-4AFB-9405-DEB851E442DC}" srcOrd="1" destOrd="0" presId="urn:microsoft.com/office/officeart/2009/3/layout/HorizontalOrganizationChart"/>
    <dgm:cxn modelId="{6005D9C7-7A4F-4B0B-9944-951B3EE508FA}" srcId="{E3077D71-95A8-4A97-AF37-2149762558FF}" destId="{F45EBB5A-1DEF-48C9-9449-7F40C8FC94FD}" srcOrd="1" destOrd="0" parTransId="{4030C1DD-A474-476B-9EC0-626F746FA0C4}" sibTransId="{E743ABCA-31D1-46A6-9B0D-1C7F5A464D0F}"/>
    <dgm:cxn modelId="{C42FCFCC-0067-4F1E-B2DE-0075E1651BB4}" type="presOf" srcId="{66E5250E-FCCE-4E76-9006-032602A68218}" destId="{D43D3E6B-905C-4337-9DAD-2536B29B1B42}" srcOrd="0" destOrd="0" presId="urn:microsoft.com/office/officeart/2009/3/layout/HorizontalOrganizationChart"/>
    <dgm:cxn modelId="{726E49DD-7D44-4BDB-9957-247D67E0C105}" srcId="{53BC8D2B-78FB-470B-AB61-8F764F5D3F18}" destId="{E3077D71-95A8-4A97-AF37-2149762558FF}" srcOrd="0" destOrd="0" parTransId="{AB5DDFEF-259B-4BC3-B59A-41B038F52006}" sibTransId="{13CCC981-3EBA-4156-9816-7D5A86B4B35C}"/>
    <dgm:cxn modelId="{9A1605E1-A5EA-4380-BCE2-211FB6B129C9}" type="presOf" srcId="{53BC8D2B-78FB-470B-AB61-8F764F5D3F18}" destId="{630C60FF-06FE-4845-A558-2E2E1A5F7819}" srcOrd="0" destOrd="0" presId="urn:microsoft.com/office/officeart/2009/3/layout/HorizontalOrganizationChart"/>
    <dgm:cxn modelId="{8407E9EE-63DF-48EE-B246-6FFD2ABE058D}" type="presOf" srcId="{53C2BF1D-5E79-4470-88B3-EF146B5E2FCD}" destId="{BC84ECA3-87B3-4B07-9EA7-AC20C1DFC200}" srcOrd="0" destOrd="0" presId="urn:microsoft.com/office/officeart/2009/3/layout/HorizontalOrganizationChart"/>
    <dgm:cxn modelId="{C26FA2F0-09AF-4559-91B2-3C9D8C736370}" type="presOf" srcId="{4030C1DD-A474-476B-9EC0-626F746FA0C4}" destId="{BF173173-FE3C-4C9B-872C-754C1CA30D79}" srcOrd="0" destOrd="0" presId="urn:microsoft.com/office/officeart/2009/3/layout/HorizontalOrganizationChart"/>
    <dgm:cxn modelId="{A029B836-51B5-46B1-B32C-4A1AEE2B3D3C}" type="presParOf" srcId="{8DCB048E-63FC-43BA-8BA9-8288C1CD644D}" destId="{3C07EA67-C7FB-4D8F-8551-76F067ACDFBE}" srcOrd="0" destOrd="0" presId="urn:microsoft.com/office/officeart/2009/3/layout/HorizontalOrganizationChart"/>
    <dgm:cxn modelId="{C90B8534-B14F-4DE1-824A-52A236D78AE5}" type="presParOf" srcId="{3C07EA67-C7FB-4D8F-8551-76F067ACDFBE}" destId="{5FE7A390-255B-4068-8709-4FD15AD53E40}" srcOrd="0" destOrd="0" presId="urn:microsoft.com/office/officeart/2009/3/layout/HorizontalOrganizationChart"/>
    <dgm:cxn modelId="{EA787E66-B5A5-4C09-B02E-04F9EE529A58}" type="presParOf" srcId="{5FE7A390-255B-4068-8709-4FD15AD53E40}" destId="{630C60FF-06FE-4845-A558-2E2E1A5F7819}" srcOrd="0" destOrd="0" presId="urn:microsoft.com/office/officeart/2009/3/layout/HorizontalOrganizationChart"/>
    <dgm:cxn modelId="{647460E3-6B0F-4715-94AC-2A6880D5ACA9}" type="presParOf" srcId="{5FE7A390-255B-4068-8709-4FD15AD53E40}" destId="{B77A715F-5F93-4AFB-9405-DEB851E442DC}" srcOrd="1" destOrd="0" presId="urn:microsoft.com/office/officeart/2009/3/layout/HorizontalOrganizationChart"/>
    <dgm:cxn modelId="{23DE511B-19AD-4142-82E7-EE58D6683465}" type="presParOf" srcId="{3C07EA67-C7FB-4D8F-8551-76F067ACDFBE}" destId="{83A2B3B2-E18A-428D-ABD4-B210F3ECFA89}" srcOrd="1" destOrd="0" presId="urn:microsoft.com/office/officeart/2009/3/layout/HorizontalOrganizationChart"/>
    <dgm:cxn modelId="{1AFF1D29-57C7-457E-920C-B9575744CED6}" type="presParOf" srcId="{83A2B3B2-E18A-428D-ABD4-B210F3ECFA89}" destId="{6672BBF1-0FD3-4E08-B9E3-9E89AD61AA39}" srcOrd="0" destOrd="0" presId="urn:microsoft.com/office/officeart/2009/3/layout/HorizontalOrganizationChart"/>
    <dgm:cxn modelId="{D1BA7B24-0616-4CC7-A5CB-A29F8C009546}" type="presParOf" srcId="{83A2B3B2-E18A-428D-ABD4-B210F3ECFA89}" destId="{5C790CE4-81FC-4A93-B174-6898A59A288C}" srcOrd="1" destOrd="0" presId="urn:microsoft.com/office/officeart/2009/3/layout/HorizontalOrganizationChart"/>
    <dgm:cxn modelId="{C4D14C06-9EB9-448F-B318-69DC953B4C58}" type="presParOf" srcId="{5C790CE4-81FC-4A93-B174-6898A59A288C}" destId="{37DF6C2B-6117-4357-9019-FD48C0A7A835}" srcOrd="0" destOrd="0" presId="urn:microsoft.com/office/officeart/2009/3/layout/HorizontalOrganizationChart"/>
    <dgm:cxn modelId="{8D0C6412-42E8-4069-B18E-6D220AE85A6B}" type="presParOf" srcId="{37DF6C2B-6117-4357-9019-FD48C0A7A835}" destId="{BFB02763-649A-4C01-BFBD-0546A1A03092}" srcOrd="0" destOrd="0" presId="urn:microsoft.com/office/officeart/2009/3/layout/HorizontalOrganizationChart"/>
    <dgm:cxn modelId="{8170F5B8-3D4F-49F9-B1E0-D2A4761B3ACB}" type="presParOf" srcId="{37DF6C2B-6117-4357-9019-FD48C0A7A835}" destId="{CD8C8304-DDF9-40E3-A703-87BAD59BEE60}" srcOrd="1" destOrd="0" presId="urn:microsoft.com/office/officeart/2009/3/layout/HorizontalOrganizationChart"/>
    <dgm:cxn modelId="{6547FCE6-2786-4977-9534-47A83783C7BC}" type="presParOf" srcId="{5C790CE4-81FC-4A93-B174-6898A59A288C}" destId="{1A6FA5C7-10BD-4920-B19B-B44B07FCD9E4}" srcOrd="1" destOrd="0" presId="urn:microsoft.com/office/officeart/2009/3/layout/HorizontalOrganizationChart"/>
    <dgm:cxn modelId="{B3508591-C6A5-4A42-B764-92D7C142B991}" type="presParOf" srcId="{1A6FA5C7-10BD-4920-B19B-B44B07FCD9E4}" destId="{A07AF660-D1A3-4506-AD28-F3ECDD94C1EE}" srcOrd="0" destOrd="0" presId="urn:microsoft.com/office/officeart/2009/3/layout/HorizontalOrganizationChart"/>
    <dgm:cxn modelId="{30FB8EB9-C4CB-46BB-ABF6-A3728DBAFB1E}" type="presParOf" srcId="{1A6FA5C7-10BD-4920-B19B-B44B07FCD9E4}" destId="{B48D7681-E8DD-42BE-A6C7-8D4AF58E8607}" srcOrd="1" destOrd="0" presId="urn:microsoft.com/office/officeart/2009/3/layout/HorizontalOrganizationChart"/>
    <dgm:cxn modelId="{33C57E57-0CD8-4DAF-984B-D10D83E31A4F}" type="presParOf" srcId="{B48D7681-E8DD-42BE-A6C7-8D4AF58E8607}" destId="{3376C1EE-4848-4A20-BABA-986A508DDB6F}" srcOrd="0" destOrd="0" presId="urn:microsoft.com/office/officeart/2009/3/layout/HorizontalOrganizationChart"/>
    <dgm:cxn modelId="{0BBB6181-4457-4764-B716-0B4BEB637C32}" type="presParOf" srcId="{3376C1EE-4848-4A20-BABA-986A508DDB6F}" destId="{2542E762-1C4C-414B-8FDE-E147B3153099}" srcOrd="0" destOrd="0" presId="urn:microsoft.com/office/officeart/2009/3/layout/HorizontalOrganizationChart"/>
    <dgm:cxn modelId="{FE850023-8E4F-40E0-A707-EA1622F3FC57}" type="presParOf" srcId="{3376C1EE-4848-4A20-BABA-986A508DDB6F}" destId="{157291FF-022B-4167-8688-48EDE9DFB69F}" srcOrd="1" destOrd="0" presId="urn:microsoft.com/office/officeart/2009/3/layout/HorizontalOrganizationChart"/>
    <dgm:cxn modelId="{9F94F534-5ADE-4D30-8908-82577732B09F}" type="presParOf" srcId="{B48D7681-E8DD-42BE-A6C7-8D4AF58E8607}" destId="{341C74C9-7E3F-42AC-B8A9-5608AFD18F88}" srcOrd="1" destOrd="0" presId="urn:microsoft.com/office/officeart/2009/3/layout/HorizontalOrganizationChart"/>
    <dgm:cxn modelId="{5FEA5092-EB65-4FAA-BDA8-F7E53BA51F84}" type="presParOf" srcId="{B48D7681-E8DD-42BE-A6C7-8D4AF58E8607}" destId="{8264CFDE-C3CD-429F-AFD4-632D5EBE3C17}" srcOrd="2" destOrd="0" presId="urn:microsoft.com/office/officeart/2009/3/layout/HorizontalOrganizationChart"/>
    <dgm:cxn modelId="{D39439A4-348F-4653-9978-EA5E30EBF3D5}" type="presParOf" srcId="{1A6FA5C7-10BD-4920-B19B-B44B07FCD9E4}" destId="{BF173173-FE3C-4C9B-872C-754C1CA30D79}" srcOrd="2" destOrd="0" presId="urn:microsoft.com/office/officeart/2009/3/layout/HorizontalOrganizationChart"/>
    <dgm:cxn modelId="{0BEFFBB3-D672-42A1-82CB-FBBC1DD8E0F4}" type="presParOf" srcId="{1A6FA5C7-10BD-4920-B19B-B44B07FCD9E4}" destId="{45BB6B7A-A1DE-465A-BA27-8D96B0F97674}" srcOrd="3" destOrd="0" presId="urn:microsoft.com/office/officeart/2009/3/layout/HorizontalOrganizationChart"/>
    <dgm:cxn modelId="{ACB9C06A-9274-4F2F-B2B2-3E50676A847E}" type="presParOf" srcId="{45BB6B7A-A1DE-465A-BA27-8D96B0F97674}" destId="{8F6B5ADB-D6E1-4407-BE1F-DFE482AA661B}" srcOrd="0" destOrd="0" presId="urn:microsoft.com/office/officeart/2009/3/layout/HorizontalOrganizationChart"/>
    <dgm:cxn modelId="{1EA8EB48-0CD1-494B-92F7-1B350FE161B5}" type="presParOf" srcId="{8F6B5ADB-D6E1-4407-BE1F-DFE482AA661B}" destId="{70A521B8-E4C3-4EDE-821D-8B3B6DC2D765}" srcOrd="0" destOrd="0" presId="urn:microsoft.com/office/officeart/2009/3/layout/HorizontalOrganizationChart"/>
    <dgm:cxn modelId="{B529DF8A-443B-4FB8-801C-786709CA3097}" type="presParOf" srcId="{8F6B5ADB-D6E1-4407-BE1F-DFE482AA661B}" destId="{67EA1545-8ED8-4DDD-90BD-9D25ED4F47DD}" srcOrd="1" destOrd="0" presId="urn:microsoft.com/office/officeart/2009/3/layout/HorizontalOrganizationChart"/>
    <dgm:cxn modelId="{127C348D-328A-49CF-A64D-474211E16DF2}" type="presParOf" srcId="{45BB6B7A-A1DE-465A-BA27-8D96B0F97674}" destId="{11EC1354-B21D-48A3-88E6-B6369061875F}" srcOrd="1" destOrd="0" presId="urn:microsoft.com/office/officeart/2009/3/layout/HorizontalOrganizationChart"/>
    <dgm:cxn modelId="{A4A89754-70A6-421A-8E8A-FDCAA0B493B0}" type="presParOf" srcId="{45BB6B7A-A1DE-465A-BA27-8D96B0F97674}" destId="{11BFFBEE-0079-4AE4-8BD9-2AEE30912A3B}" srcOrd="2" destOrd="0" presId="urn:microsoft.com/office/officeart/2009/3/layout/HorizontalOrganizationChart"/>
    <dgm:cxn modelId="{48C01E33-93B2-4110-83C2-A2F40FC54130}" type="presParOf" srcId="{5C790CE4-81FC-4A93-B174-6898A59A288C}" destId="{BE244291-90DC-4768-B8F2-7EE6E810B47D}" srcOrd="2" destOrd="0" presId="urn:microsoft.com/office/officeart/2009/3/layout/HorizontalOrganizationChart"/>
    <dgm:cxn modelId="{ACCA37DA-A1C1-4300-B68E-406727AB6764}" type="presParOf" srcId="{83A2B3B2-E18A-428D-ABD4-B210F3ECFA89}" destId="{BC84ECA3-87B3-4B07-9EA7-AC20C1DFC200}" srcOrd="2" destOrd="0" presId="urn:microsoft.com/office/officeart/2009/3/layout/HorizontalOrganizationChart"/>
    <dgm:cxn modelId="{E43515D6-DC3F-4690-A77C-901B6CF8A6DC}" type="presParOf" srcId="{83A2B3B2-E18A-428D-ABD4-B210F3ECFA89}" destId="{3175246E-EC74-4EBD-9E86-F21A59FE7EA2}" srcOrd="3" destOrd="0" presId="urn:microsoft.com/office/officeart/2009/3/layout/HorizontalOrganizationChart"/>
    <dgm:cxn modelId="{F14EACE4-7B2B-4890-AEDE-FA998791E516}" type="presParOf" srcId="{3175246E-EC74-4EBD-9E86-F21A59FE7EA2}" destId="{3776C682-3E9E-4B95-B58B-1A254E2951B2}" srcOrd="0" destOrd="0" presId="urn:microsoft.com/office/officeart/2009/3/layout/HorizontalOrganizationChart"/>
    <dgm:cxn modelId="{19D47A04-2E5F-4CAB-9631-9F6DCA63EC46}" type="presParOf" srcId="{3776C682-3E9E-4B95-B58B-1A254E2951B2}" destId="{D4F4B646-CF0B-4832-BCFB-12C19D2BD9AB}" srcOrd="0" destOrd="0" presId="urn:microsoft.com/office/officeart/2009/3/layout/HorizontalOrganizationChart"/>
    <dgm:cxn modelId="{8877E982-B7B9-4AB8-A562-E3F1CCB11D6C}" type="presParOf" srcId="{3776C682-3E9E-4B95-B58B-1A254E2951B2}" destId="{4C8C9AB3-F997-4BE7-9A63-EE0AE6D5F207}" srcOrd="1" destOrd="0" presId="urn:microsoft.com/office/officeart/2009/3/layout/HorizontalOrganizationChart"/>
    <dgm:cxn modelId="{43E59698-367C-4A4C-85F7-16C9CA5F8744}" type="presParOf" srcId="{3175246E-EC74-4EBD-9E86-F21A59FE7EA2}" destId="{490F9DC0-3E53-4633-9F25-A72D9A19790B}" srcOrd="1" destOrd="0" presId="urn:microsoft.com/office/officeart/2009/3/layout/HorizontalOrganizationChart"/>
    <dgm:cxn modelId="{82664603-B09D-4D6A-9F12-83D8B25A81EE}" type="presParOf" srcId="{490F9DC0-3E53-4633-9F25-A72D9A19790B}" destId="{2125E5C6-64E7-4987-98E8-C6684654AC1F}" srcOrd="0" destOrd="0" presId="urn:microsoft.com/office/officeart/2009/3/layout/HorizontalOrganizationChart"/>
    <dgm:cxn modelId="{7FA44F20-2927-495C-A9D1-CF912DA7D77D}" type="presParOf" srcId="{490F9DC0-3E53-4633-9F25-A72D9A19790B}" destId="{B767E261-CD6D-41C9-8D8C-23094D0E192C}" srcOrd="1" destOrd="0" presId="urn:microsoft.com/office/officeart/2009/3/layout/HorizontalOrganizationChart"/>
    <dgm:cxn modelId="{6FB8AF4D-9BC5-4D1B-9D03-142EA57DAB51}" type="presParOf" srcId="{B767E261-CD6D-41C9-8D8C-23094D0E192C}" destId="{811992F2-2DC2-4E8F-8BF4-7FA9E7833245}" srcOrd="0" destOrd="0" presId="urn:microsoft.com/office/officeart/2009/3/layout/HorizontalOrganizationChart"/>
    <dgm:cxn modelId="{0D14671E-D457-4B7A-9240-1B853445EFA1}" type="presParOf" srcId="{811992F2-2DC2-4E8F-8BF4-7FA9E7833245}" destId="{D43D3E6B-905C-4337-9DAD-2536B29B1B42}" srcOrd="0" destOrd="0" presId="urn:microsoft.com/office/officeart/2009/3/layout/HorizontalOrganizationChart"/>
    <dgm:cxn modelId="{3F4CBE92-5A4F-4BE5-9CAE-FCB1CDCFD723}" type="presParOf" srcId="{811992F2-2DC2-4E8F-8BF4-7FA9E7833245}" destId="{193460D6-120C-4FE1-AEF4-DB115F3392F7}" srcOrd="1" destOrd="0" presId="urn:microsoft.com/office/officeart/2009/3/layout/HorizontalOrganizationChart"/>
    <dgm:cxn modelId="{27657B71-CA21-4B0D-886C-7927E20F9628}" type="presParOf" srcId="{B767E261-CD6D-41C9-8D8C-23094D0E192C}" destId="{72E4610F-13F2-4D49-B108-A7D9AE39875C}" srcOrd="1" destOrd="0" presId="urn:microsoft.com/office/officeart/2009/3/layout/HorizontalOrganizationChart"/>
    <dgm:cxn modelId="{2D71ABDB-3231-4BCA-95BD-96C5349058E0}" type="presParOf" srcId="{B767E261-CD6D-41C9-8D8C-23094D0E192C}" destId="{F55CE38F-5B5D-4B1E-AFA0-582408653FA6}" srcOrd="2" destOrd="0" presId="urn:microsoft.com/office/officeart/2009/3/layout/HorizontalOrganizationChart"/>
    <dgm:cxn modelId="{FF6910EE-D277-4FA1-BC95-F160EE0049D9}" type="presParOf" srcId="{490F9DC0-3E53-4633-9F25-A72D9A19790B}" destId="{B8A955D4-5C1F-4788-B8BE-DC2C403DE96F}" srcOrd="2" destOrd="0" presId="urn:microsoft.com/office/officeart/2009/3/layout/HorizontalOrganizationChart"/>
    <dgm:cxn modelId="{F67F7C3B-F70D-4112-A238-69139FED97E0}" type="presParOf" srcId="{490F9DC0-3E53-4633-9F25-A72D9A19790B}" destId="{A570B703-9874-4F8F-BBB1-9816D8044860}" srcOrd="3" destOrd="0" presId="urn:microsoft.com/office/officeart/2009/3/layout/HorizontalOrganizationChart"/>
    <dgm:cxn modelId="{0359E28E-8C91-4BB3-882E-861763BEC210}" type="presParOf" srcId="{A570B703-9874-4F8F-BBB1-9816D8044860}" destId="{7D77C6FC-FE0B-4ACD-BD21-571A2794CE14}" srcOrd="0" destOrd="0" presId="urn:microsoft.com/office/officeart/2009/3/layout/HorizontalOrganizationChart"/>
    <dgm:cxn modelId="{306C58BC-D9C8-4208-BE4C-47CB80D48104}" type="presParOf" srcId="{7D77C6FC-FE0B-4ACD-BD21-571A2794CE14}" destId="{AA1068B0-EFAB-4D25-93AB-D3320FB4C82E}" srcOrd="0" destOrd="0" presId="urn:microsoft.com/office/officeart/2009/3/layout/HorizontalOrganizationChart"/>
    <dgm:cxn modelId="{84B78DFB-DB4B-47A2-9C5F-F289DE327474}" type="presParOf" srcId="{7D77C6FC-FE0B-4ACD-BD21-571A2794CE14}" destId="{67EFEDC1-99BF-434F-A9EF-ACCF7125799B}" srcOrd="1" destOrd="0" presId="urn:microsoft.com/office/officeart/2009/3/layout/HorizontalOrganizationChart"/>
    <dgm:cxn modelId="{D8F6526D-DD42-430F-BDE7-9A2082B7D95B}" type="presParOf" srcId="{A570B703-9874-4F8F-BBB1-9816D8044860}" destId="{CD8FFAF9-CA10-405D-B896-1CFC568CD62F}" srcOrd="1" destOrd="0" presId="urn:microsoft.com/office/officeart/2009/3/layout/HorizontalOrganizationChart"/>
    <dgm:cxn modelId="{5A74E00C-49B4-4180-9595-4D332FF367DB}" type="presParOf" srcId="{A570B703-9874-4F8F-BBB1-9816D8044860}" destId="{323CC00C-CB3F-4569-8E20-71EB8EDAE0BC}" srcOrd="2" destOrd="0" presId="urn:microsoft.com/office/officeart/2009/3/layout/HorizontalOrganizationChart"/>
    <dgm:cxn modelId="{60367E38-D04F-4D1A-9392-BDDD3D92D8F9}" type="presParOf" srcId="{3175246E-EC74-4EBD-9E86-F21A59FE7EA2}" destId="{F4048180-71D6-4D10-B4A0-A406DDAB89CF}" srcOrd="2" destOrd="0" presId="urn:microsoft.com/office/officeart/2009/3/layout/HorizontalOrganizationChart"/>
    <dgm:cxn modelId="{89624ADC-7E96-4DAC-8EB4-D32F878FA5DB}" type="presParOf" srcId="{3C07EA67-C7FB-4D8F-8551-76F067ACDFBE}" destId="{B354669E-FB7E-4980-910B-16E46B29C19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C6F50-6042-4BDE-B4CD-EBE2C916AF3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F45EBB5A-1DEF-48C9-9449-7F40C8FC94FD}">
      <dgm:prSet phldrT="[텍스트]"/>
      <dgm:spPr/>
      <dgm:t>
        <a:bodyPr/>
        <a:lstStyle/>
        <a:p>
          <a:pPr latinLnBrk="1"/>
          <a:r>
            <a:rPr lang="en-US" altLang="ko-KR" dirty="0"/>
            <a:t>EXO</a:t>
          </a:r>
          <a:endParaRPr lang="ko-KR" altLang="en-US" dirty="0"/>
        </a:p>
      </dgm:t>
    </dgm:pt>
    <dgm:pt modelId="{4030C1DD-A474-476B-9EC0-626F746FA0C4}" type="par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E743ABCA-31D1-46A6-9B0D-1C7F5A464D0F}" type="sibTrans" cxnId="{6005D9C7-7A4F-4B0B-9944-951B3EE508FA}">
      <dgm:prSet/>
      <dgm:spPr/>
      <dgm:t>
        <a:bodyPr/>
        <a:lstStyle/>
        <a:p>
          <a:pPr latinLnBrk="1"/>
          <a:endParaRPr lang="ko-KR" altLang="en-US"/>
        </a:p>
      </dgm:t>
    </dgm:pt>
    <dgm:pt modelId="{FA68C47B-8F6B-46D7-802F-3F01AB0D8989}">
      <dgm:prSet phldrT="[텍스트]"/>
      <dgm:spPr/>
      <dgm:t>
        <a:bodyPr/>
        <a:lstStyle/>
        <a:p>
          <a:pPr latinLnBrk="1"/>
          <a:r>
            <a:rPr lang="en-US" altLang="ko-KR" dirty="0"/>
            <a:t>BTS</a:t>
          </a:r>
          <a:endParaRPr lang="ko-KR" altLang="en-US" dirty="0"/>
        </a:p>
      </dgm:t>
    </dgm:pt>
    <dgm:pt modelId="{991453B5-0A2B-492C-99C6-7625DCFAE1B5}" type="par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A6282F82-21C8-4693-937E-8D65E17AE183}" type="sibTrans" cxnId="{CE611D5F-60AB-423A-B81B-D5F9B30F57CE}">
      <dgm:prSet/>
      <dgm:spPr/>
      <dgm:t>
        <a:bodyPr/>
        <a:lstStyle/>
        <a:p>
          <a:pPr latinLnBrk="1"/>
          <a:endParaRPr lang="ko-KR" altLang="en-US"/>
        </a:p>
      </dgm:t>
    </dgm:pt>
    <dgm:pt modelId="{3D5F7B01-C65D-40A9-B615-CAF4DEAC388F}">
      <dgm:prSet phldrT="[텍스트]"/>
      <dgm:spPr/>
      <dgm:t>
        <a:bodyPr/>
        <a:lstStyle/>
        <a:p>
          <a:pPr latinLnBrk="1"/>
          <a:r>
            <a:rPr lang="en-US" altLang="ko-KR" dirty="0"/>
            <a:t>REDVELVET</a:t>
          </a:r>
          <a:endParaRPr lang="ko-KR" altLang="en-US" dirty="0"/>
        </a:p>
      </dgm:t>
    </dgm:pt>
    <dgm:pt modelId="{D0C0DA4B-0DF1-4945-96F4-A4932B4397C3}" type="par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D9F255D6-B269-4D7D-B964-83376DF86AF3}" type="sibTrans" cxnId="{6372A603-F19C-43CC-B05C-93AD945A3933}">
      <dgm:prSet/>
      <dgm:spPr/>
      <dgm:t>
        <a:bodyPr/>
        <a:lstStyle/>
        <a:p>
          <a:pPr latinLnBrk="1"/>
          <a:endParaRPr lang="ko-KR" altLang="en-US"/>
        </a:p>
      </dgm:t>
    </dgm:pt>
    <dgm:pt modelId="{66E5250E-FCCE-4E76-9006-032602A68218}">
      <dgm:prSet phldrT="[텍스트]"/>
      <dgm:spPr/>
      <dgm:t>
        <a:bodyPr/>
        <a:lstStyle/>
        <a:p>
          <a:pPr latinLnBrk="1"/>
          <a:r>
            <a:rPr lang="en-US" altLang="ko-KR" dirty="0"/>
            <a:t>TWICE</a:t>
          </a:r>
          <a:endParaRPr lang="ko-KR" altLang="en-US" dirty="0"/>
        </a:p>
      </dgm:t>
    </dgm:pt>
    <dgm:pt modelId="{8F100CDE-4492-43CA-8D78-28EF5BBF7580}" type="par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43953A3C-F2C7-4162-B4A4-845E90EA945D}" type="sibTrans" cxnId="{766B4B4A-0CAB-445D-9D1D-9D33340924B2}">
      <dgm:prSet/>
      <dgm:spPr/>
      <dgm:t>
        <a:bodyPr/>
        <a:lstStyle/>
        <a:p>
          <a:pPr latinLnBrk="1"/>
          <a:endParaRPr lang="ko-KR" altLang="en-US"/>
        </a:p>
      </dgm:t>
    </dgm:pt>
    <dgm:pt modelId="{8DCB048E-63FC-43BA-8BA9-8288C1CD644D}" type="pres">
      <dgm:prSet presAssocID="{0F3C6F50-6042-4BDE-B4CD-EBE2C916AF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E87ACA-2FB9-4088-8D98-895D052041AA}" type="pres">
      <dgm:prSet presAssocID="{FA68C47B-8F6B-46D7-802F-3F01AB0D8989}" presName="hierRoot1" presStyleCnt="0">
        <dgm:presLayoutVars>
          <dgm:hierBranch val="init"/>
        </dgm:presLayoutVars>
      </dgm:prSet>
      <dgm:spPr/>
    </dgm:pt>
    <dgm:pt modelId="{F43C4AEE-E907-40CA-8821-DB8977ADBB57}" type="pres">
      <dgm:prSet presAssocID="{FA68C47B-8F6B-46D7-802F-3F01AB0D8989}" presName="rootComposite1" presStyleCnt="0"/>
      <dgm:spPr/>
    </dgm:pt>
    <dgm:pt modelId="{3A594448-F679-4183-9560-5B8F3C81643F}" type="pres">
      <dgm:prSet presAssocID="{FA68C47B-8F6B-46D7-802F-3F01AB0D8989}" presName="rootText1" presStyleLbl="node0" presStyleIdx="0" presStyleCnt="4">
        <dgm:presLayoutVars>
          <dgm:chPref val="3"/>
        </dgm:presLayoutVars>
      </dgm:prSet>
      <dgm:spPr/>
    </dgm:pt>
    <dgm:pt modelId="{0E5F1D98-FD3E-473B-A47A-45D19560E668}" type="pres">
      <dgm:prSet presAssocID="{FA68C47B-8F6B-46D7-802F-3F01AB0D8989}" presName="rootConnector1" presStyleLbl="node1" presStyleIdx="0" presStyleCnt="0"/>
      <dgm:spPr/>
    </dgm:pt>
    <dgm:pt modelId="{991C7722-E1E5-4C50-B95A-CFB856A525EA}" type="pres">
      <dgm:prSet presAssocID="{FA68C47B-8F6B-46D7-802F-3F01AB0D8989}" presName="hierChild2" presStyleCnt="0"/>
      <dgm:spPr/>
    </dgm:pt>
    <dgm:pt modelId="{EB5BD3EC-57F9-4938-A972-ECDAC4538B1F}" type="pres">
      <dgm:prSet presAssocID="{FA68C47B-8F6B-46D7-802F-3F01AB0D8989}" presName="hierChild3" presStyleCnt="0"/>
      <dgm:spPr/>
    </dgm:pt>
    <dgm:pt modelId="{A147AD94-8F05-4E5D-A627-F7D4CAA2C8E1}" type="pres">
      <dgm:prSet presAssocID="{F45EBB5A-1DEF-48C9-9449-7F40C8FC94FD}" presName="hierRoot1" presStyleCnt="0">
        <dgm:presLayoutVars>
          <dgm:hierBranch val="init"/>
        </dgm:presLayoutVars>
      </dgm:prSet>
      <dgm:spPr/>
    </dgm:pt>
    <dgm:pt modelId="{80B01A20-444B-4EA8-AE7B-4592B9CF4433}" type="pres">
      <dgm:prSet presAssocID="{F45EBB5A-1DEF-48C9-9449-7F40C8FC94FD}" presName="rootComposite1" presStyleCnt="0"/>
      <dgm:spPr/>
    </dgm:pt>
    <dgm:pt modelId="{123E03F5-E50B-45F4-A632-2EDC23AEE86F}" type="pres">
      <dgm:prSet presAssocID="{F45EBB5A-1DEF-48C9-9449-7F40C8FC94FD}" presName="rootText1" presStyleLbl="node0" presStyleIdx="1" presStyleCnt="4">
        <dgm:presLayoutVars>
          <dgm:chPref val="3"/>
        </dgm:presLayoutVars>
      </dgm:prSet>
      <dgm:spPr/>
    </dgm:pt>
    <dgm:pt modelId="{6583A063-A587-4CFA-850E-4D01A27E4ABF}" type="pres">
      <dgm:prSet presAssocID="{F45EBB5A-1DEF-48C9-9449-7F40C8FC94FD}" presName="rootConnector1" presStyleLbl="node1" presStyleIdx="0" presStyleCnt="0"/>
      <dgm:spPr/>
    </dgm:pt>
    <dgm:pt modelId="{9840CA99-06B9-4DFB-916B-A77E5EA6E082}" type="pres">
      <dgm:prSet presAssocID="{F45EBB5A-1DEF-48C9-9449-7F40C8FC94FD}" presName="hierChild2" presStyleCnt="0"/>
      <dgm:spPr/>
    </dgm:pt>
    <dgm:pt modelId="{A9C3E0EE-78DF-4E80-A372-A7B795CC3EA0}" type="pres">
      <dgm:prSet presAssocID="{F45EBB5A-1DEF-48C9-9449-7F40C8FC94FD}" presName="hierChild3" presStyleCnt="0"/>
      <dgm:spPr/>
    </dgm:pt>
    <dgm:pt modelId="{06C462E7-D2E2-4BA9-B8CE-4C5D04A7BDE4}" type="pres">
      <dgm:prSet presAssocID="{66E5250E-FCCE-4E76-9006-032602A68218}" presName="hierRoot1" presStyleCnt="0">
        <dgm:presLayoutVars>
          <dgm:hierBranch val="init"/>
        </dgm:presLayoutVars>
      </dgm:prSet>
      <dgm:spPr/>
    </dgm:pt>
    <dgm:pt modelId="{FC4C8323-3FF0-4C6E-BAFC-5306951EE1CD}" type="pres">
      <dgm:prSet presAssocID="{66E5250E-FCCE-4E76-9006-032602A68218}" presName="rootComposite1" presStyleCnt="0"/>
      <dgm:spPr/>
    </dgm:pt>
    <dgm:pt modelId="{402DAC22-DEF3-4FAC-93EB-355252CCDD2D}" type="pres">
      <dgm:prSet presAssocID="{66E5250E-FCCE-4E76-9006-032602A68218}" presName="rootText1" presStyleLbl="node0" presStyleIdx="2" presStyleCnt="4">
        <dgm:presLayoutVars>
          <dgm:chPref val="3"/>
        </dgm:presLayoutVars>
      </dgm:prSet>
      <dgm:spPr/>
    </dgm:pt>
    <dgm:pt modelId="{C86FD4BB-A297-4896-92EB-136F5580C535}" type="pres">
      <dgm:prSet presAssocID="{66E5250E-FCCE-4E76-9006-032602A68218}" presName="rootConnector1" presStyleLbl="node1" presStyleIdx="0" presStyleCnt="0"/>
      <dgm:spPr/>
    </dgm:pt>
    <dgm:pt modelId="{E1A8807D-E130-4C42-81B0-D34B7CDB8ED5}" type="pres">
      <dgm:prSet presAssocID="{66E5250E-FCCE-4E76-9006-032602A68218}" presName="hierChild2" presStyleCnt="0"/>
      <dgm:spPr/>
    </dgm:pt>
    <dgm:pt modelId="{96C75415-C9A8-4B61-913C-1071D08A00E8}" type="pres">
      <dgm:prSet presAssocID="{66E5250E-FCCE-4E76-9006-032602A68218}" presName="hierChild3" presStyleCnt="0"/>
      <dgm:spPr/>
    </dgm:pt>
    <dgm:pt modelId="{22C250E4-75AC-4E3A-9BD6-CE122BBF4B24}" type="pres">
      <dgm:prSet presAssocID="{3D5F7B01-C65D-40A9-B615-CAF4DEAC388F}" presName="hierRoot1" presStyleCnt="0">
        <dgm:presLayoutVars>
          <dgm:hierBranch val="init"/>
        </dgm:presLayoutVars>
      </dgm:prSet>
      <dgm:spPr/>
    </dgm:pt>
    <dgm:pt modelId="{222FB1AA-6B4C-46E3-B733-2213824B60FE}" type="pres">
      <dgm:prSet presAssocID="{3D5F7B01-C65D-40A9-B615-CAF4DEAC388F}" presName="rootComposite1" presStyleCnt="0"/>
      <dgm:spPr/>
    </dgm:pt>
    <dgm:pt modelId="{92EE973D-C5EF-4484-8EC6-D12245E02C78}" type="pres">
      <dgm:prSet presAssocID="{3D5F7B01-C65D-40A9-B615-CAF4DEAC388F}" presName="rootText1" presStyleLbl="node0" presStyleIdx="3" presStyleCnt="4">
        <dgm:presLayoutVars>
          <dgm:chPref val="3"/>
        </dgm:presLayoutVars>
      </dgm:prSet>
      <dgm:spPr/>
    </dgm:pt>
    <dgm:pt modelId="{206EA266-3F3C-4069-9B53-17942F58A211}" type="pres">
      <dgm:prSet presAssocID="{3D5F7B01-C65D-40A9-B615-CAF4DEAC388F}" presName="rootConnector1" presStyleLbl="node1" presStyleIdx="0" presStyleCnt="0"/>
      <dgm:spPr/>
    </dgm:pt>
    <dgm:pt modelId="{A29C4A02-E661-4556-B6CD-61BAFA0AB7AC}" type="pres">
      <dgm:prSet presAssocID="{3D5F7B01-C65D-40A9-B615-CAF4DEAC388F}" presName="hierChild2" presStyleCnt="0"/>
      <dgm:spPr/>
    </dgm:pt>
    <dgm:pt modelId="{F73FE61B-3898-4682-8A3C-9377FB348353}" type="pres">
      <dgm:prSet presAssocID="{3D5F7B01-C65D-40A9-B615-CAF4DEAC388F}" presName="hierChild3" presStyleCnt="0"/>
      <dgm:spPr/>
    </dgm:pt>
  </dgm:ptLst>
  <dgm:cxnLst>
    <dgm:cxn modelId="{6372A603-F19C-43CC-B05C-93AD945A3933}" srcId="{0F3C6F50-6042-4BDE-B4CD-EBE2C916AF32}" destId="{3D5F7B01-C65D-40A9-B615-CAF4DEAC388F}" srcOrd="3" destOrd="0" parTransId="{D0C0DA4B-0DF1-4945-96F4-A4932B4397C3}" sibTransId="{D9F255D6-B269-4D7D-B964-83376DF86AF3}"/>
    <dgm:cxn modelId="{4CF7F83C-B000-4BC3-8C5D-2787ECA5C7FD}" type="presOf" srcId="{F45EBB5A-1DEF-48C9-9449-7F40C8FC94FD}" destId="{6583A063-A587-4CFA-850E-4D01A27E4ABF}" srcOrd="1" destOrd="0" presId="urn:microsoft.com/office/officeart/2009/3/layout/HorizontalOrganizationChart"/>
    <dgm:cxn modelId="{3BCD2740-CB77-4E08-8A38-2493AB30593C}" type="presOf" srcId="{FA68C47B-8F6B-46D7-802F-3F01AB0D8989}" destId="{0E5F1D98-FD3E-473B-A47A-45D19560E668}" srcOrd="1" destOrd="0" presId="urn:microsoft.com/office/officeart/2009/3/layout/HorizontalOrganizationChart"/>
    <dgm:cxn modelId="{19C7075C-6732-4AC1-85B8-52D4877BF151}" type="presOf" srcId="{3D5F7B01-C65D-40A9-B615-CAF4DEAC388F}" destId="{92EE973D-C5EF-4484-8EC6-D12245E02C78}" srcOrd="0" destOrd="0" presId="urn:microsoft.com/office/officeart/2009/3/layout/HorizontalOrganizationChart"/>
    <dgm:cxn modelId="{CE611D5F-60AB-423A-B81B-D5F9B30F57CE}" srcId="{0F3C6F50-6042-4BDE-B4CD-EBE2C916AF32}" destId="{FA68C47B-8F6B-46D7-802F-3F01AB0D8989}" srcOrd="0" destOrd="0" parTransId="{991453B5-0A2B-492C-99C6-7625DCFAE1B5}" sibTransId="{A6282F82-21C8-4693-937E-8D65E17AE183}"/>
    <dgm:cxn modelId="{8D886242-FFD2-4DF4-B281-216B37EB06C9}" type="presOf" srcId="{3D5F7B01-C65D-40A9-B615-CAF4DEAC388F}" destId="{206EA266-3F3C-4069-9B53-17942F58A211}" srcOrd="1" destOrd="0" presId="urn:microsoft.com/office/officeart/2009/3/layout/HorizontalOrganizationChart"/>
    <dgm:cxn modelId="{766B4B4A-0CAB-445D-9D1D-9D33340924B2}" srcId="{0F3C6F50-6042-4BDE-B4CD-EBE2C916AF32}" destId="{66E5250E-FCCE-4E76-9006-032602A68218}" srcOrd="2" destOrd="0" parTransId="{8F100CDE-4492-43CA-8D78-28EF5BBF7580}" sibTransId="{43953A3C-F2C7-4162-B4A4-845E90EA945D}"/>
    <dgm:cxn modelId="{B6D8EB9B-D112-40B6-8475-E8AFA7CDA687}" type="presOf" srcId="{0F3C6F50-6042-4BDE-B4CD-EBE2C916AF32}" destId="{8DCB048E-63FC-43BA-8BA9-8288C1CD644D}" srcOrd="0" destOrd="0" presId="urn:microsoft.com/office/officeart/2009/3/layout/HorizontalOrganizationChart"/>
    <dgm:cxn modelId="{20C535A5-C5E9-4173-B9AB-EA132A50703D}" type="presOf" srcId="{FA68C47B-8F6B-46D7-802F-3F01AB0D8989}" destId="{3A594448-F679-4183-9560-5B8F3C81643F}" srcOrd="0" destOrd="0" presId="urn:microsoft.com/office/officeart/2009/3/layout/HorizontalOrganizationChart"/>
    <dgm:cxn modelId="{145F7CA7-0D71-4BF1-907C-089323C51CBA}" type="presOf" srcId="{66E5250E-FCCE-4E76-9006-032602A68218}" destId="{402DAC22-DEF3-4FAC-93EB-355252CCDD2D}" srcOrd="0" destOrd="0" presId="urn:microsoft.com/office/officeart/2009/3/layout/HorizontalOrganizationChart"/>
    <dgm:cxn modelId="{7022E5B7-53EA-45B5-9262-3CF19A5F2518}" type="presOf" srcId="{66E5250E-FCCE-4E76-9006-032602A68218}" destId="{C86FD4BB-A297-4896-92EB-136F5580C535}" srcOrd="1" destOrd="0" presId="urn:microsoft.com/office/officeart/2009/3/layout/HorizontalOrganizationChart"/>
    <dgm:cxn modelId="{6005D9C7-7A4F-4B0B-9944-951B3EE508FA}" srcId="{0F3C6F50-6042-4BDE-B4CD-EBE2C916AF32}" destId="{F45EBB5A-1DEF-48C9-9449-7F40C8FC94FD}" srcOrd="1" destOrd="0" parTransId="{4030C1DD-A474-476B-9EC0-626F746FA0C4}" sibTransId="{E743ABCA-31D1-46A6-9B0D-1C7F5A464D0F}"/>
    <dgm:cxn modelId="{4D267BE1-03A0-4CD3-B38C-4D8AE66D316B}" type="presOf" srcId="{F45EBB5A-1DEF-48C9-9449-7F40C8FC94FD}" destId="{123E03F5-E50B-45F4-A632-2EDC23AEE86F}" srcOrd="0" destOrd="0" presId="urn:microsoft.com/office/officeart/2009/3/layout/HorizontalOrganizationChart"/>
    <dgm:cxn modelId="{AD5D5B7B-4F22-4F29-8759-AB8F679B2DEE}" type="presParOf" srcId="{8DCB048E-63FC-43BA-8BA9-8288C1CD644D}" destId="{BAE87ACA-2FB9-4088-8D98-895D052041AA}" srcOrd="0" destOrd="0" presId="urn:microsoft.com/office/officeart/2009/3/layout/HorizontalOrganizationChart"/>
    <dgm:cxn modelId="{1F590060-66B3-4BE2-BB26-3BAA8941BDEC}" type="presParOf" srcId="{BAE87ACA-2FB9-4088-8D98-895D052041AA}" destId="{F43C4AEE-E907-40CA-8821-DB8977ADBB57}" srcOrd="0" destOrd="0" presId="urn:microsoft.com/office/officeart/2009/3/layout/HorizontalOrganizationChart"/>
    <dgm:cxn modelId="{4686BFD8-421B-434F-9586-C263577BAF5E}" type="presParOf" srcId="{F43C4AEE-E907-40CA-8821-DB8977ADBB57}" destId="{3A594448-F679-4183-9560-5B8F3C81643F}" srcOrd="0" destOrd="0" presId="urn:microsoft.com/office/officeart/2009/3/layout/HorizontalOrganizationChart"/>
    <dgm:cxn modelId="{FD51097F-2E66-4440-98B0-5BE5A861D733}" type="presParOf" srcId="{F43C4AEE-E907-40CA-8821-DB8977ADBB57}" destId="{0E5F1D98-FD3E-473B-A47A-45D19560E668}" srcOrd="1" destOrd="0" presId="urn:microsoft.com/office/officeart/2009/3/layout/HorizontalOrganizationChart"/>
    <dgm:cxn modelId="{6A69FF48-9C77-49DE-89E7-85E3318DA4E8}" type="presParOf" srcId="{BAE87ACA-2FB9-4088-8D98-895D052041AA}" destId="{991C7722-E1E5-4C50-B95A-CFB856A525EA}" srcOrd="1" destOrd="0" presId="urn:microsoft.com/office/officeart/2009/3/layout/HorizontalOrganizationChart"/>
    <dgm:cxn modelId="{61BC5132-7DE9-4F8D-9635-8399403E0689}" type="presParOf" srcId="{BAE87ACA-2FB9-4088-8D98-895D052041AA}" destId="{EB5BD3EC-57F9-4938-A972-ECDAC4538B1F}" srcOrd="2" destOrd="0" presId="urn:microsoft.com/office/officeart/2009/3/layout/HorizontalOrganizationChart"/>
    <dgm:cxn modelId="{0C480B6F-70AD-4831-A272-CAEF5F8883DA}" type="presParOf" srcId="{8DCB048E-63FC-43BA-8BA9-8288C1CD644D}" destId="{A147AD94-8F05-4E5D-A627-F7D4CAA2C8E1}" srcOrd="1" destOrd="0" presId="urn:microsoft.com/office/officeart/2009/3/layout/HorizontalOrganizationChart"/>
    <dgm:cxn modelId="{3A324803-273D-4D70-B8E8-F0B1D282B957}" type="presParOf" srcId="{A147AD94-8F05-4E5D-A627-F7D4CAA2C8E1}" destId="{80B01A20-444B-4EA8-AE7B-4592B9CF4433}" srcOrd="0" destOrd="0" presId="urn:microsoft.com/office/officeart/2009/3/layout/HorizontalOrganizationChart"/>
    <dgm:cxn modelId="{0AD8CAEB-E85A-4852-9781-212B74194DCF}" type="presParOf" srcId="{80B01A20-444B-4EA8-AE7B-4592B9CF4433}" destId="{123E03F5-E50B-45F4-A632-2EDC23AEE86F}" srcOrd="0" destOrd="0" presId="urn:microsoft.com/office/officeart/2009/3/layout/HorizontalOrganizationChart"/>
    <dgm:cxn modelId="{DB29C2A2-78A3-48A4-943C-48444079BCC0}" type="presParOf" srcId="{80B01A20-444B-4EA8-AE7B-4592B9CF4433}" destId="{6583A063-A587-4CFA-850E-4D01A27E4ABF}" srcOrd="1" destOrd="0" presId="urn:microsoft.com/office/officeart/2009/3/layout/HorizontalOrganizationChart"/>
    <dgm:cxn modelId="{94C3D03B-BECA-4E1F-A0EC-4A984101BF4D}" type="presParOf" srcId="{A147AD94-8F05-4E5D-A627-F7D4CAA2C8E1}" destId="{9840CA99-06B9-4DFB-916B-A77E5EA6E082}" srcOrd="1" destOrd="0" presId="urn:microsoft.com/office/officeart/2009/3/layout/HorizontalOrganizationChart"/>
    <dgm:cxn modelId="{98994CC2-6499-4F05-A55B-2E3AC082FA1D}" type="presParOf" srcId="{A147AD94-8F05-4E5D-A627-F7D4CAA2C8E1}" destId="{A9C3E0EE-78DF-4E80-A372-A7B795CC3EA0}" srcOrd="2" destOrd="0" presId="urn:microsoft.com/office/officeart/2009/3/layout/HorizontalOrganizationChart"/>
    <dgm:cxn modelId="{6EE7B025-C47F-479D-867C-85D893E8955D}" type="presParOf" srcId="{8DCB048E-63FC-43BA-8BA9-8288C1CD644D}" destId="{06C462E7-D2E2-4BA9-B8CE-4C5D04A7BDE4}" srcOrd="2" destOrd="0" presId="urn:microsoft.com/office/officeart/2009/3/layout/HorizontalOrganizationChart"/>
    <dgm:cxn modelId="{402C42E7-09A4-47EE-AC51-A0F9F1C795D8}" type="presParOf" srcId="{06C462E7-D2E2-4BA9-B8CE-4C5D04A7BDE4}" destId="{FC4C8323-3FF0-4C6E-BAFC-5306951EE1CD}" srcOrd="0" destOrd="0" presId="urn:microsoft.com/office/officeart/2009/3/layout/HorizontalOrganizationChart"/>
    <dgm:cxn modelId="{59D48889-9322-4C62-8E12-EA8C591A3FC4}" type="presParOf" srcId="{FC4C8323-3FF0-4C6E-BAFC-5306951EE1CD}" destId="{402DAC22-DEF3-4FAC-93EB-355252CCDD2D}" srcOrd="0" destOrd="0" presId="urn:microsoft.com/office/officeart/2009/3/layout/HorizontalOrganizationChart"/>
    <dgm:cxn modelId="{8D6A8FF0-86B6-42AF-B6AB-7A5ACEF97F39}" type="presParOf" srcId="{FC4C8323-3FF0-4C6E-BAFC-5306951EE1CD}" destId="{C86FD4BB-A297-4896-92EB-136F5580C535}" srcOrd="1" destOrd="0" presId="urn:microsoft.com/office/officeart/2009/3/layout/HorizontalOrganizationChart"/>
    <dgm:cxn modelId="{026251D2-2582-4992-91E4-2A038442B57B}" type="presParOf" srcId="{06C462E7-D2E2-4BA9-B8CE-4C5D04A7BDE4}" destId="{E1A8807D-E130-4C42-81B0-D34B7CDB8ED5}" srcOrd="1" destOrd="0" presId="urn:microsoft.com/office/officeart/2009/3/layout/HorizontalOrganizationChart"/>
    <dgm:cxn modelId="{D333A9EA-0FD9-488C-87A6-C2EB72859E2D}" type="presParOf" srcId="{06C462E7-D2E2-4BA9-B8CE-4C5D04A7BDE4}" destId="{96C75415-C9A8-4B61-913C-1071D08A00E8}" srcOrd="2" destOrd="0" presId="urn:microsoft.com/office/officeart/2009/3/layout/HorizontalOrganizationChart"/>
    <dgm:cxn modelId="{0FE2193A-9730-4D91-A000-6497F1E8F1C8}" type="presParOf" srcId="{8DCB048E-63FC-43BA-8BA9-8288C1CD644D}" destId="{22C250E4-75AC-4E3A-9BD6-CE122BBF4B24}" srcOrd="3" destOrd="0" presId="urn:microsoft.com/office/officeart/2009/3/layout/HorizontalOrganizationChart"/>
    <dgm:cxn modelId="{9393EA3B-307C-4BE6-90DD-2F567AD0A322}" type="presParOf" srcId="{22C250E4-75AC-4E3A-9BD6-CE122BBF4B24}" destId="{222FB1AA-6B4C-46E3-B733-2213824B60FE}" srcOrd="0" destOrd="0" presId="urn:microsoft.com/office/officeart/2009/3/layout/HorizontalOrganizationChart"/>
    <dgm:cxn modelId="{621FDDA1-9C6D-4160-B9EE-230391095E79}" type="presParOf" srcId="{222FB1AA-6B4C-46E3-B733-2213824B60FE}" destId="{92EE973D-C5EF-4484-8EC6-D12245E02C78}" srcOrd="0" destOrd="0" presId="urn:microsoft.com/office/officeart/2009/3/layout/HorizontalOrganizationChart"/>
    <dgm:cxn modelId="{1E7596A7-16EC-4740-8FAC-FFBF8BA3EB2B}" type="presParOf" srcId="{222FB1AA-6B4C-46E3-B733-2213824B60FE}" destId="{206EA266-3F3C-4069-9B53-17942F58A211}" srcOrd="1" destOrd="0" presId="urn:microsoft.com/office/officeart/2009/3/layout/HorizontalOrganizationChart"/>
    <dgm:cxn modelId="{7CCC717E-CCC3-44C4-850F-9CE6A09015C8}" type="presParOf" srcId="{22C250E4-75AC-4E3A-9BD6-CE122BBF4B24}" destId="{A29C4A02-E661-4556-B6CD-61BAFA0AB7AC}" srcOrd="1" destOrd="0" presId="urn:microsoft.com/office/officeart/2009/3/layout/HorizontalOrganizationChart"/>
    <dgm:cxn modelId="{6FD3869D-A446-4F77-B8CD-1090B39337FE}" type="presParOf" srcId="{22C250E4-75AC-4E3A-9BD6-CE122BBF4B24}" destId="{F73FE61B-3898-4682-8A3C-9377FB34835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8D27BD-BEE3-45A8-9389-B38351CAE0D5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5A31CA2-3B44-4D0A-BB1C-6BCAD87056ED}">
      <dgm:prSet phldrT="[텍스트]"/>
      <dgm:spPr/>
      <dgm:t>
        <a:bodyPr/>
        <a:lstStyle/>
        <a:p>
          <a:pPr latinLnBrk="1"/>
          <a:r>
            <a:rPr lang="en-US" altLang="ko-KR" dirty="0"/>
            <a:t>Search Category</a:t>
          </a:r>
          <a:endParaRPr lang="ko-KR" altLang="en-US" dirty="0"/>
        </a:p>
      </dgm:t>
    </dgm:pt>
    <dgm:pt modelId="{140F72B2-ADC6-4ECC-8F08-3D2A183F2975}" type="parTrans" cxnId="{6ED99730-3F25-4277-9D91-930845FF5754}">
      <dgm:prSet/>
      <dgm:spPr/>
      <dgm:t>
        <a:bodyPr/>
        <a:lstStyle/>
        <a:p>
          <a:pPr latinLnBrk="1"/>
          <a:endParaRPr lang="ko-KR" altLang="en-US"/>
        </a:p>
      </dgm:t>
    </dgm:pt>
    <dgm:pt modelId="{999CBF2F-6211-4835-850C-54B26D1778B9}" type="sibTrans" cxnId="{6ED99730-3F25-4277-9D91-930845FF5754}">
      <dgm:prSet/>
      <dgm:spPr/>
      <dgm:t>
        <a:bodyPr/>
        <a:lstStyle/>
        <a:p>
          <a:pPr latinLnBrk="1"/>
          <a:endParaRPr lang="ko-KR" altLang="en-US"/>
        </a:p>
      </dgm:t>
    </dgm:pt>
    <dgm:pt modelId="{B4EC26F4-A4AE-4ED9-9F96-BE7FC3547BD8}">
      <dgm:prSet phldrT="[텍스트]"/>
      <dgm:spPr/>
      <dgm:t>
        <a:bodyPr/>
        <a:lstStyle/>
        <a:p>
          <a:pPr latinLnBrk="1"/>
          <a:r>
            <a:rPr lang="en-US" altLang="ko-KR" dirty="0"/>
            <a:t>Select Content</a:t>
          </a:r>
          <a:endParaRPr lang="ko-KR" altLang="en-US" dirty="0"/>
        </a:p>
      </dgm:t>
    </dgm:pt>
    <dgm:pt modelId="{6247804D-346D-4EA9-B0DB-1A4A96D3669C}" type="parTrans" cxnId="{F8C4DDC5-55B4-4163-BD3B-D3D9934BBD56}">
      <dgm:prSet/>
      <dgm:spPr/>
      <dgm:t>
        <a:bodyPr/>
        <a:lstStyle/>
        <a:p>
          <a:pPr latinLnBrk="1"/>
          <a:endParaRPr lang="ko-KR" altLang="en-US"/>
        </a:p>
      </dgm:t>
    </dgm:pt>
    <dgm:pt modelId="{6DF0FA21-D34E-4D04-BCFB-8599DAD27220}" type="sibTrans" cxnId="{F8C4DDC5-55B4-4163-BD3B-D3D9934BBD56}">
      <dgm:prSet/>
      <dgm:spPr/>
      <dgm:t>
        <a:bodyPr/>
        <a:lstStyle/>
        <a:p>
          <a:pPr latinLnBrk="1"/>
          <a:endParaRPr lang="ko-KR" altLang="en-US"/>
        </a:p>
      </dgm:t>
    </dgm:pt>
    <dgm:pt modelId="{06748FE8-BF82-40AE-9C7E-F88DEE33D957}">
      <dgm:prSet phldrT="[텍스트]"/>
      <dgm:spPr/>
      <dgm:t>
        <a:bodyPr/>
        <a:lstStyle/>
        <a:p>
          <a:pPr latinLnBrk="1"/>
          <a:r>
            <a:rPr lang="en-US" altLang="ko-KR" dirty="0"/>
            <a:t>Share</a:t>
          </a:r>
          <a:endParaRPr lang="ko-KR" altLang="en-US" dirty="0"/>
        </a:p>
      </dgm:t>
    </dgm:pt>
    <dgm:pt modelId="{645169C1-07DF-4BD1-A2F3-FE78A9701D3C}" type="parTrans" cxnId="{52E6A9BB-2ADD-424C-BC9E-6A6A74663FCF}">
      <dgm:prSet/>
      <dgm:spPr/>
      <dgm:t>
        <a:bodyPr/>
        <a:lstStyle/>
        <a:p>
          <a:pPr latinLnBrk="1"/>
          <a:endParaRPr lang="ko-KR" altLang="en-US"/>
        </a:p>
      </dgm:t>
    </dgm:pt>
    <dgm:pt modelId="{9FC21B9B-E688-4220-BFB5-6A81E84B40B5}" type="sibTrans" cxnId="{52E6A9BB-2ADD-424C-BC9E-6A6A74663FCF}">
      <dgm:prSet/>
      <dgm:spPr/>
      <dgm:t>
        <a:bodyPr/>
        <a:lstStyle/>
        <a:p>
          <a:pPr latinLnBrk="1"/>
          <a:endParaRPr lang="ko-KR" altLang="en-US"/>
        </a:p>
      </dgm:t>
    </dgm:pt>
    <dgm:pt modelId="{E62624CC-02E4-4018-B39C-039EE97D300E}" type="pres">
      <dgm:prSet presAssocID="{308D27BD-BEE3-45A8-9389-B38351CAE0D5}" presName="Name0" presStyleCnt="0">
        <dgm:presLayoutVars>
          <dgm:dir/>
          <dgm:resizeHandles val="exact"/>
        </dgm:presLayoutVars>
      </dgm:prSet>
      <dgm:spPr/>
    </dgm:pt>
    <dgm:pt modelId="{E3B50637-FDDB-42A4-902F-F222CA04E3E7}" type="pres">
      <dgm:prSet presAssocID="{75A31CA2-3B44-4D0A-BB1C-6BCAD87056ED}" presName="node" presStyleLbl="node1" presStyleIdx="0" presStyleCnt="3">
        <dgm:presLayoutVars>
          <dgm:bulletEnabled val="1"/>
        </dgm:presLayoutVars>
      </dgm:prSet>
      <dgm:spPr/>
    </dgm:pt>
    <dgm:pt modelId="{F784D5B7-2A44-4956-804B-0587CF3A0EEA}" type="pres">
      <dgm:prSet presAssocID="{999CBF2F-6211-4835-850C-54B26D1778B9}" presName="sibTrans" presStyleLbl="sibTrans2D1" presStyleIdx="0" presStyleCnt="2"/>
      <dgm:spPr/>
    </dgm:pt>
    <dgm:pt modelId="{CF7DE9FD-6597-47A3-B140-32A2A031F8DC}" type="pres">
      <dgm:prSet presAssocID="{999CBF2F-6211-4835-850C-54B26D1778B9}" presName="connectorText" presStyleLbl="sibTrans2D1" presStyleIdx="0" presStyleCnt="2"/>
      <dgm:spPr/>
    </dgm:pt>
    <dgm:pt modelId="{F70E5F19-4E3F-4AE7-981C-73317A5A9498}" type="pres">
      <dgm:prSet presAssocID="{B4EC26F4-A4AE-4ED9-9F96-BE7FC3547BD8}" presName="node" presStyleLbl="node1" presStyleIdx="1" presStyleCnt="3">
        <dgm:presLayoutVars>
          <dgm:bulletEnabled val="1"/>
        </dgm:presLayoutVars>
      </dgm:prSet>
      <dgm:spPr/>
    </dgm:pt>
    <dgm:pt modelId="{E15C6D48-FECC-41CB-893F-7E068D3463BA}" type="pres">
      <dgm:prSet presAssocID="{6DF0FA21-D34E-4D04-BCFB-8599DAD27220}" presName="sibTrans" presStyleLbl="sibTrans2D1" presStyleIdx="1" presStyleCnt="2"/>
      <dgm:spPr/>
    </dgm:pt>
    <dgm:pt modelId="{EAC27F3B-00BA-471C-A14C-51EBE401148B}" type="pres">
      <dgm:prSet presAssocID="{6DF0FA21-D34E-4D04-BCFB-8599DAD27220}" presName="connectorText" presStyleLbl="sibTrans2D1" presStyleIdx="1" presStyleCnt="2"/>
      <dgm:spPr/>
    </dgm:pt>
    <dgm:pt modelId="{BE39A2A5-1C51-46C1-A126-DE0D3E0DED5D}" type="pres">
      <dgm:prSet presAssocID="{06748FE8-BF82-40AE-9C7E-F88DEE33D957}" presName="node" presStyleLbl="node1" presStyleIdx="2" presStyleCnt="3">
        <dgm:presLayoutVars>
          <dgm:bulletEnabled val="1"/>
        </dgm:presLayoutVars>
      </dgm:prSet>
      <dgm:spPr/>
    </dgm:pt>
  </dgm:ptLst>
  <dgm:cxnLst>
    <dgm:cxn modelId="{00C6E523-DFD5-4208-A457-BBF415DFD786}" type="presOf" srcId="{6DF0FA21-D34E-4D04-BCFB-8599DAD27220}" destId="{E15C6D48-FECC-41CB-893F-7E068D3463BA}" srcOrd="0" destOrd="0" presId="urn:microsoft.com/office/officeart/2005/8/layout/process1"/>
    <dgm:cxn modelId="{6ED99730-3F25-4277-9D91-930845FF5754}" srcId="{308D27BD-BEE3-45A8-9389-B38351CAE0D5}" destId="{75A31CA2-3B44-4D0A-BB1C-6BCAD87056ED}" srcOrd="0" destOrd="0" parTransId="{140F72B2-ADC6-4ECC-8F08-3D2A183F2975}" sibTransId="{999CBF2F-6211-4835-850C-54B26D1778B9}"/>
    <dgm:cxn modelId="{E61B1C38-CD8C-45D7-8E6D-F99E9D274D16}" type="presOf" srcId="{06748FE8-BF82-40AE-9C7E-F88DEE33D957}" destId="{BE39A2A5-1C51-46C1-A126-DE0D3E0DED5D}" srcOrd="0" destOrd="0" presId="urn:microsoft.com/office/officeart/2005/8/layout/process1"/>
    <dgm:cxn modelId="{DDF8EA3A-2910-4380-94A7-0F71C1974DF4}" type="presOf" srcId="{B4EC26F4-A4AE-4ED9-9F96-BE7FC3547BD8}" destId="{F70E5F19-4E3F-4AE7-981C-73317A5A9498}" srcOrd="0" destOrd="0" presId="urn:microsoft.com/office/officeart/2005/8/layout/process1"/>
    <dgm:cxn modelId="{316AA44A-6884-475A-9BC3-9C92523AAA87}" type="presOf" srcId="{75A31CA2-3B44-4D0A-BB1C-6BCAD87056ED}" destId="{E3B50637-FDDB-42A4-902F-F222CA04E3E7}" srcOrd="0" destOrd="0" presId="urn:microsoft.com/office/officeart/2005/8/layout/process1"/>
    <dgm:cxn modelId="{53A17772-2BED-4B6B-8B14-8FE81BE492DC}" type="presOf" srcId="{6DF0FA21-D34E-4D04-BCFB-8599DAD27220}" destId="{EAC27F3B-00BA-471C-A14C-51EBE401148B}" srcOrd="1" destOrd="0" presId="urn:microsoft.com/office/officeart/2005/8/layout/process1"/>
    <dgm:cxn modelId="{B1F7E998-6B1E-4702-826B-72B97B7812CD}" type="presOf" srcId="{999CBF2F-6211-4835-850C-54B26D1778B9}" destId="{F784D5B7-2A44-4956-804B-0587CF3A0EEA}" srcOrd="0" destOrd="0" presId="urn:microsoft.com/office/officeart/2005/8/layout/process1"/>
    <dgm:cxn modelId="{AF93C1B0-6A95-40C5-9B12-34D9BA1D31FC}" type="presOf" srcId="{999CBF2F-6211-4835-850C-54B26D1778B9}" destId="{CF7DE9FD-6597-47A3-B140-32A2A031F8DC}" srcOrd="1" destOrd="0" presId="urn:microsoft.com/office/officeart/2005/8/layout/process1"/>
    <dgm:cxn modelId="{470085B7-6914-4ED5-AAA4-419F12E46591}" type="presOf" srcId="{308D27BD-BEE3-45A8-9389-B38351CAE0D5}" destId="{E62624CC-02E4-4018-B39C-039EE97D300E}" srcOrd="0" destOrd="0" presId="urn:microsoft.com/office/officeart/2005/8/layout/process1"/>
    <dgm:cxn modelId="{52E6A9BB-2ADD-424C-BC9E-6A6A74663FCF}" srcId="{308D27BD-BEE3-45A8-9389-B38351CAE0D5}" destId="{06748FE8-BF82-40AE-9C7E-F88DEE33D957}" srcOrd="2" destOrd="0" parTransId="{645169C1-07DF-4BD1-A2F3-FE78A9701D3C}" sibTransId="{9FC21B9B-E688-4220-BFB5-6A81E84B40B5}"/>
    <dgm:cxn modelId="{F8C4DDC5-55B4-4163-BD3B-D3D9934BBD56}" srcId="{308D27BD-BEE3-45A8-9389-B38351CAE0D5}" destId="{B4EC26F4-A4AE-4ED9-9F96-BE7FC3547BD8}" srcOrd="1" destOrd="0" parTransId="{6247804D-346D-4EA9-B0DB-1A4A96D3669C}" sibTransId="{6DF0FA21-D34E-4D04-BCFB-8599DAD27220}"/>
    <dgm:cxn modelId="{3CD16848-B6A5-449D-ACFB-7C91EF951147}" type="presParOf" srcId="{E62624CC-02E4-4018-B39C-039EE97D300E}" destId="{E3B50637-FDDB-42A4-902F-F222CA04E3E7}" srcOrd="0" destOrd="0" presId="urn:microsoft.com/office/officeart/2005/8/layout/process1"/>
    <dgm:cxn modelId="{D8C7F209-9144-4A69-8DDC-BF45E3AC903E}" type="presParOf" srcId="{E62624CC-02E4-4018-B39C-039EE97D300E}" destId="{F784D5B7-2A44-4956-804B-0587CF3A0EEA}" srcOrd="1" destOrd="0" presId="urn:microsoft.com/office/officeart/2005/8/layout/process1"/>
    <dgm:cxn modelId="{6361B6D6-0342-486A-A8EB-F9DECCB37AA7}" type="presParOf" srcId="{F784D5B7-2A44-4956-804B-0587CF3A0EEA}" destId="{CF7DE9FD-6597-47A3-B140-32A2A031F8DC}" srcOrd="0" destOrd="0" presId="urn:microsoft.com/office/officeart/2005/8/layout/process1"/>
    <dgm:cxn modelId="{633193F5-5BB5-496F-898A-D9CBFC46E4FE}" type="presParOf" srcId="{E62624CC-02E4-4018-B39C-039EE97D300E}" destId="{F70E5F19-4E3F-4AE7-981C-73317A5A9498}" srcOrd="2" destOrd="0" presId="urn:microsoft.com/office/officeart/2005/8/layout/process1"/>
    <dgm:cxn modelId="{94228B1E-D819-4500-B3ED-61D321FE1B09}" type="presParOf" srcId="{E62624CC-02E4-4018-B39C-039EE97D300E}" destId="{E15C6D48-FECC-41CB-893F-7E068D3463BA}" srcOrd="3" destOrd="0" presId="urn:microsoft.com/office/officeart/2005/8/layout/process1"/>
    <dgm:cxn modelId="{D4CED36A-877C-49A4-9907-B8C57528FA8F}" type="presParOf" srcId="{E15C6D48-FECC-41CB-893F-7E068D3463BA}" destId="{EAC27F3B-00BA-471C-A14C-51EBE401148B}" srcOrd="0" destOrd="0" presId="urn:microsoft.com/office/officeart/2005/8/layout/process1"/>
    <dgm:cxn modelId="{A2A7D27A-B9BE-45B9-8498-5D3A1C9570D0}" type="presParOf" srcId="{E62624CC-02E4-4018-B39C-039EE97D300E}" destId="{BE39A2A5-1C51-46C1-A126-DE0D3E0DED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8A4E3B-8ACB-4AAD-9258-9BFF0C7B66DB}" type="doc">
      <dgm:prSet loTypeId="urn:microsoft.com/office/officeart/2005/8/layout/cycle1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E13EC6F-C232-4C4E-B9D5-664E07BB222C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Search tag</a:t>
          </a:r>
          <a:endParaRPr lang="ko-KR" alt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830292D-1508-4D4B-B45B-FA77E8E7CFB2}" type="parTrans" cxnId="{D9861079-1F97-46C4-8D80-367F490B9924}">
      <dgm:prSet/>
      <dgm:spPr/>
      <dgm:t>
        <a:bodyPr/>
        <a:lstStyle/>
        <a:p>
          <a:pPr latinLnBrk="1"/>
          <a:endParaRPr lang="ko-KR" altLang="en-US"/>
        </a:p>
      </dgm:t>
    </dgm:pt>
    <dgm:pt modelId="{95BB8F15-F0C7-43CB-8758-53EB4567A0B9}" type="sibTrans" cxnId="{D9861079-1F97-46C4-8D80-367F490B9924}">
      <dgm:prSet/>
      <dgm:spPr/>
      <dgm:t>
        <a:bodyPr/>
        <a:lstStyle/>
        <a:p>
          <a:pPr latinLnBrk="1"/>
          <a:endParaRPr lang="ko-KR" altLang="en-US"/>
        </a:p>
      </dgm:t>
    </dgm:pt>
    <dgm:pt modelId="{F1E1989F-BC5A-4F9D-BA5A-8724B845DCCD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Select content</a:t>
          </a:r>
          <a:endParaRPr lang="ko-KR" altLang="en-US" dirty="0"/>
        </a:p>
      </dgm:t>
    </dgm:pt>
    <dgm:pt modelId="{65713E1D-5474-401E-98E9-9FF52BBDACCF}" type="parTrans" cxnId="{BD587FF1-9A3A-4563-A409-E0FC2C7AA75D}">
      <dgm:prSet/>
      <dgm:spPr/>
      <dgm:t>
        <a:bodyPr/>
        <a:lstStyle/>
        <a:p>
          <a:pPr latinLnBrk="1"/>
          <a:endParaRPr lang="ko-KR" altLang="en-US"/>
        </a:p>
      </dgm:t>
    </dgm:pt>
    <dgm:pt modelId="{38A78587-6155-43F2-A52A-7B5D447DF136}" type="sibTrans" cxnId="{BD587FF1-9A3A-4563-A409-E0FC2C7AA75D}">
      <dgm:prSet/>
      <dgm:spPr/>
      <dgm:t>
        <a:bodyPr/>
        <a:lstStyle/>
        <a:p>
          <a:pPr latinLnBrk="1"/>
          <a:endParaRPr lang="ko-KR" altLang="en-US"/>
        </a:p>
      </dgm:t>
    </dgm:pt>
    <dgm:pt modelId="{6FB85F7E-68BB-4EB2-9CBE-47CEA5937B92}">
      <dgm:prSet phldrT="[텍스트]"/>
      <dgm:spPr/>
      <dgm:t>
        <a:bodyPr/>
        <a:lstStyle/>
        <a:p>
          <a:pPr latinLnBrk="1"/>
          <a:r>
            <a:rPr lang="en-US" altLang="ko-KR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sharing</a:t>
          </a:r>
          <a:endParaRPr lang="ko-KR" alt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2B569345-690D-4C58-B345-48C31DE786B4}" type="parTrans" cxnId="{9074C609-E65B-4CEF-85ED-ACEA41DBE481}">
      <dgm:prSet/>
      <dgm:spPr/>
      <dgm:t>
        <a:bodyPr/>
        <a:lstStyle/>
        <a:p>
          <a:pPr latinLnBrk="1"/>
          <a:endParaRPr lang="ko-KR" altLang="en-US"/>
        </a:p>
      </dgm:t>
    </dgm:pt>
    <dgm:pt modelId="{456ED6EC-1882-4F5A-A81F-0A80B3E75D03}" type="sibTrans" cxnId="{9074C609-E65B-4CEF-85ED-ACEA41DBE481}">
      <dgm:prSet/>
      <dgm:spPr/>
      <dgm:t>
        <a:bodyPr/>
        <a:lstStyle/>
        <a:p>
          <a:pPr latinLnBrk="1"/>
          <a:endParaRPr lang="ko-KR" altLang="en-US"/>
        </a:p>
      </dgm:t>
    </dgm:pt>
    <dgm:pt modelId="{83BE228B-ED54-4467-A1FA-A6D178EE5CA3}" type="pres">
      <dgm:prSet presAssocID="{C38A4E3B-8ACB-4AAD-9258-9BFF0C7B66DB}" presName="cycle" presStyleCnt="0">
        <dgm:presLayoutVars>
          <dgm:dir/>
          <dgm:resizeHandles val="exact"/>
        </dgm:presLayoutVars>
      </dgm:prSet>
      <dgm:spPr/>
    </dgm:pt>
    <dgm:pt modelId="{1C1C3A40-B9BB-4008-954F-366E8454F44B}" type="pres">
      <dgm:prSet presAssocID="{BE13EC6F-C232-4C4E-B9D5-664E07BB222C}" presName="dummy" presStyleCnt="0"/>
      <dgm:spPr/>
    </dgm:pt>
    <dgm:pt modelId="{FD8AC391-8210-4808-A162-1029CAE941D7}" type="pres">
      <dgm:prSet presAssocID="{BE13EC6F-C232-4C4E-B9D5-664E07BB222C}" presName="node" presStyleLbl="revTx" presStyleIdx="0" presStyleCnt="3">
        <dgm:presLayoutVars>
          <dgm:bulletEnabled val="1"/>
        </dgm:presLayoutVars>
      </dgm:prSet>
      <dgm:spPr/>
    </dgm:pt>
    <dgm:pt modelId="{51B20BED-FEAF-4C82-9392-E9E8D8D2D09F}" type="pres">
      <dgm:prSet presAssocID="{95BB8F15-F0C7-43CB-8758-53EB4567A0B9}" presName="sibTrans" presStyleLbl="node1" presStyleIdx="0" presStyleCnt="3"/>
      <dgm:spPr/>
    </dgm:pt>
    <dgm:pt modelId="{667EA8A5-9858-444E-A3E6-1421A9C878D9}" type="pres">
      <dgm:prSet presAssocID="{F1E1989F-BC5A-4F9D-BA5A-8724B845DCCD}" presName="dummy" presStyleCnt="0"/>
      <dgm:spPr/>
    </dgm:pt>
    <dgm:pt modelId="{50D56022-1CEE-4172-9115-8A49191D6FAB}" type="pres">
      <dgm:prSet presAssocID="{F1E1989F-BC5A-4F9D-BA5A-8724B845DCCD}" presName="node" presStyleLbl="revTx" presStyleIdx="1" presStyleCnt="3">
        <dgm:presLayoutVars>
          <dgm:bulletEnabled val="1"/>
        </dgm:presLayoutVars>
      </dgm:prSet>
      <dgm:spPr/>
    </dgm:pt>
    <dgm:pt modelId="{239D2982-B0AE-4C26-AD02-D51F798FFCA4}" type="pres">
      <dgm:prSet presAssocID="{38A78587-6155-43F2-A52A-7B5D447DF136}" presName="sibTrans" presStyleLbl="node1" presStyleIdx="1" presStyleCnt="3"/>
      <dgm:spPr/>
    </dgm:pt>
    <dgm:pt modelId="{2E794F87-C9BE-4A56-AB1C-6CEDAF19137F}" type="pres">
      <dgm:prSet presAssocID="{6FB85F7E-68BB-4EB2-9CBE-47CEA5937B92}" presName="dummy" presStyleCnt="0"/>
      <dgm:spPr/>
    </dgm:pt>
    <dgm:pt modelId="{BB48AED9-DFC6-4E41-8522-91990C591E5A}" type="pres">
      <dgm:prSet presAssocID="{6FB85F7E-68BB-4EB2-9CBE-47CEA5937B92}" presName="node" presStyleLbl="revTx" presStyleIdx="2" presStyleCnt="3">
        <dgm:presLayoutVars>
          <dgm:bulletEnabled val="1"/>
        </dgm:presLayoutVars>
      </dgm:prSet>
      <dgm:spPr/>
    </dgm:pt>
    <dgm:pt modelId="{A21C1F6B-F993-4B35-9033-881B5F1BB315}" type="pres">
      <dgm:prSet presAssocID="{456ED6EC-1882-4F5A-A81F-0A80B3E75D03}" presName="sibTrans" presStyleLbl="node1" presStyleIdx="2" presStyleCnt="3"/>
      <dgm:spPr/>
    </dgm:pt>
  </dgm:ptLst>
  <dgm:cxnLst>
    <dgm:cxn modelId="{9074C609-E65B-4CEF-85ED-ACEA41DBE481}" srcId="{C38A4E3B-8ACB-4AAD-9258-9BFF0C7B66DB}" destId="{6FB85F7E-68BB-4EB2-9CBE-47CEA5937B92}" srcOrd="2" destOrd="0" parTransId="{2B569345-690D-4C58-B345-48C31DE786B4}" sibTransId="{456ED6EC-1882-4F5A-A81F-0A80B3E75D03}"/>
    <dgm:cxn modelId="{14715964-2F78-40DD-A51A-CF81D44023F3}" type="presOf" srcId="{C38A4E3B-8ACB-4AAD-9258-9BFF0C7B66DB}" destId="{83BE228B-ED54-4467-A1FA-A6D178EE5CA3}" srcOrd="0" destOrd="0" presId="urn:microsoft.com/office/officeart/2005/8/layout/cycle1"/>
    <dgm:cxn modelId="{26DA2948-73AF-4426-82CC-4A81DC89720F}" type="presOf" srcId="{38A78587-6155-43F2-A52A-7B5D447DF136}" destId="{239D2982-B0AE-4C26-AD02-D51F798FFCA4}" srcOrd="0" destOrd="0" presId="urn:microsoft.com/office/officeart/2005/8/layout/cycle1"/>
    <dgm:cxn modelId="{D9861079-1F97-46C4-8D80-367F490B9924}" srcId="{C38A4E3B-8ACB-4AAD-9258-9BFF0C7B66DB}" destId="{BE13EC6F-C232-4C4E-B9D5-664E07BB222C}" srcOrd="0" destOrd="0" parTransId="{C830292D-1508-4D4B-B45B-FA77E8E7CFB2}" sibTransId="{95BB8F15-F0C7-43CB-8758-53EB4567A0B9}"/>
    <dgm:cxn modelId="{43F12090-21C8-44EA-8CB9-3DFFB812574B}" type="presOf" srcId="{95BB8F15-F0C7-43CB-8758-53EB4567A0B9}" destId="{51B20BED-FEAF-4C82-9392-E9E8D8D2D09F}" srcOrd="0" destOrd="0" presId="urn:microsoft.com/office/officeart/2005/8/layout/cycle1"/>
    <dgm:cxn modelId="{BC8507AB-8504-4724-B507-D18715FA1302}" type="presOf" srcId="{F1E1989F-BC5A-4F9D-BA5A-8724B845DCCD}" destId="{50D56022-1CEE-4172-9115-8A49191D6FAB}" srcOrd="0" destOrd="0" presId="urn:microsoft.com/office/officeart/2005/8/layout/cycle1"/>
    <dgm:cxn modelId="{78BBE3B3-ECE5-438E-8B53-A220149A1D5E}" type="presOf" srcId="{456ED6EC-1882-4F5A-A81F-0A80B3E75D03}" destId="{A21C1F6B-F993-4B35-9033-881B5F1BB315}" srcOrd="0" destOrd="0" presId="urn:microsoft.com/office/officeart/2005/8/layout/cycle1"/>
    <dgm:cxn modelId="{38AC99BF-C092-4451-925F-1476E99653C8}" type="presOf" srcId="{BE13EC6F-C232-4C4E-B9D5-664E07BB222C}" destId="{FD8AC391-8210-4808-A162-1029CAE941D7}" srcOrd="0" destOrd="0" presId="urn:microsoft.com/office/officeart/2005/8/layout/cycle1"/>
    <dgm:cxn modelId="{6FF960DF-86CC-40C0-8732-B81ABA993B5F}" type="presOf" srcId="{6FB85F7E-68BB-4EB2-9CBE-47CEA5937B92}" destId="{BB48AED9-DFC6-4E41-8522-91990C591E5A}" srcOrd="0" destOrd="0" presId="urn:microsoft.com/office/officeart/2005/8/layout/cycle1"/>
    <dgm:cxn modelId="{BD587FF1-9A3A-4563-A409-E0FC2C7AA75D}" srcId="{C38A4E3B-8ACB-4AAD-9258-9BFF0C7B66DB}" destId="{F1E1989F-BC5A-4F9D-BA5A-8724B845DCCD}" srcOrd="1" destOrd="0" parTransId="{65713E1D-5474-401E-98E9-9FF52BBDACCF}" sibTransId="{38A78587-6155-43F2-A52A-7B5D447DF136}"/>
    <dgm:cxn modelId="{1DEAEF9C-DE86-49F7-9FB2-5C1AFE889DB9}" type="presParOf" srcId="{83BE228B-ED54-4467-A1FA-A6D178EE5CA3}" destId="{1C1C3A40-B9BB-4008-954F-366E8454F44B}" srcOrd="0" destOrd="0" presId="urn:microsoft.com/office/officeart/2005/8/layout/cycle1"/>
    <dgm:cxn modelId="{4B27A917-5A1A-42C3-82EA-AACC648F8F92}" type="presParOf" srcId="{83BE228B-ED54-4467-A1FA-A6D178EE5CA3}" destId="{FD8AC391-8210-4808-A162-1029CAE941D7}" srcOrd="1" destOrd="0" presId="urn:microsoft.com/office/officeart/2005/8/layout/cycle1"/>
    <dgm:cxn modelId="{66332211-70FB-4548-8507-945F33A0914D}" type="presParOf" srcId="{83BE228B-ED54-4467-A1FA-A6D178EE5CA3}" destId="{51B20BED-FEAF-4C82-9392-E9E8D8D2D09F}" srcOrd="2" destOrd="0" presId="urn:microsoft.com/office/officeart/2005/8/layout/cycle1"/>
    <dgm:cxn modelId="{1FDB838D-5BE6-4221-BFA1-C1F8E5C19A64}" type="presParOf" srcId="{83BE228B-ED54-4467-A1FA-A6D178EE5CA3}" destId="{667EA8A5-9858-444E-A3E6-1421A9C878D9}" srcOrd="3" destOrd="0" presId="urn:microsoft.com/office/officeart/2005/8/layout/cycle1"/>
    <dgm:cxn modelId="{0608BE0B-F7D0-4CDF-99D9-D00D847163BA}" type="presParOf" srcId="{83BE228B-ED54-4467-A1FA-A6D178EE5CA3}" destId="{50D56022-1CEE-4172-9115-8A49191D6FAB}" srcOrd="4" destOrd="0" presId="urn:microsoft.com/office/officeart/2005/8/layout/cycle1"/>
    <dgm:cxn modelId="{4F920EE9-78FD-4E2D-BEE2-7DFA1639CD0B}" type="presParOf" srcId="{83BE228B-ED54-4467-A1FA-A6D178EE5CA3}" destId="{239D2982-B0AE-4C26-AD02-D51F798FFCA4}" srcOrd="5" destOrd="0" presId="urn:microsoft.com/office/officeart/2005/8/layout/cycle1"/>
    <dgm:cxn modelId="{4A75EA2A-459C-4ACD-AAFA-55780D67C408}" type="presParOf" srcId="{83BE228B-ED54-4467-A1FA-A6D178EE5CA3}" destId="{2E794F87-C9BE-4A56-AB1C-6CEDAF19137F}" srcOrd="6" destOrd="0" presId="urn:microsoft.com/office/officeart/2005/8/layout/cycle1"/>
    <dgm:cxn modelId="{AC58DA12-FD99-4050-B24C-37302659785E}" type="presParOf" srcId="{83BE228B-ED54-4467-A1FA-A6D178EE5CA3}" destId="{BB48AED9-DFC6-4E41-8522-91990C591E5A}" srcOrd="7" destOrd="0" presId="urn:microsoft.com/office/officeart/2005/8/layout/cycle1"/>
    <dgm:cxn modelId="{05CF5C94-F4EA-4300-A34C-5D5AEDF6505F}" type="presParOf" srcId="{83BE228B-ED54-4467-A1FA-A6D178EE5CA3}" destId="{A21C1F6B-F993-4B35-9033-881B5F1BB31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955D4-5C1F-4788-B8BE-DC2C403DE96F}">
      <dsp:nvSpPr>
        <dsp:cNvPr id="0" name=""/>
        <dsp:cNvSpPr/>
      </dsp:nvSpPr>
      <dsp:spPr>
        <a:xfrm>
          <a:off x="2017749" y="1344540"/>
          <a:ext cx="183319" cy="19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59" y="0"/>
              </a:lnTo>
              <a:lnTo>
                <a:pt x="91659" y="197068"/>
              </a:lnTo>
              <a:lnTo>
                <a:pt x="183319" y="19706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E5C6-64E7-4987-98E8-C6684654AC1F}">
      <dsp:nvSpPr>
        <dsp:cNvPr id="0" name=""/>
        <dsp:cNvSpPr/>
      </dsp:nvSpPr>
      <dsp:spPr>
        <a:xfrm>
          <a:off x="2017749" y="1147472"/>
          <a:ext cx="183319" cy="197068"/>
        </a:xfrm>
        <a:custGeom>
          <a:avLst/>
          <a:gdLst/>
          <a:ahLst/>
          <a:cxnLst/>
          <a:rect l="0" t="0" r="0" b="0"/>
          <a:pathLst>
            <a:path>
              <a:moveTo>
                <a:pt x="0" y="197068"/>
              </a:moveTo>
              <a:lnTo>
                <a:pt x="91659" y="197068"/>
              </a:lnTo>
              <a:lnTo>
                <a:pt x="91659" y="0"/>
              </a:lnTo>
              <a:lnTo>
                <a:pt x="183319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4ECA3-87B3-4B07-9EA7-AC20C1DFC200}">
      <dsp:nvSpPr>
        <dsp:cNvPr id="0" name=""/>
        <dsp:cNvSpPr/>
      </dsp:nvSpPr>
      <dsp:spPr>
        <a:xfrm>
          <a:off x="917833" y="950403"/>
          <a:ext cx="183319" cy="394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59" y="0"/>
              </a:lnTo>
              <a:lnTo>
                <a:pt x="91659" y="394136"/>
              </a:lnTo>
              <a:lnTo>
                <a:pt x="183319" y="3941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73173-FE3C-4C9B-872C-754C1CA30D79}">
      <dsp:nvSpPr>
        <dsp:cNvPr id="0" name=""/>
        <dsp:cNvSpPr/>
      </dsp:nvSpPr>
      <dsp:spPr>
        <a:xfrm>
          <a:off x="2017749" y="556267"/>
          <a:ext cx="183319" cy="19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59" y="0"/>
              </a:lnTo>
              <a:lnTo>
                <a:pt x="91659" y="197068"/>
              </a:lnTo>
              <a:lnTo>
                <a:pt x="183319" y="19706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F660-D1A3-4506-AD28-F3ECDD94C1EE}">
      <dsp:nvSpPr>
        <dsp:cNvPr id="0" name=""/>
        <dsp:cNvSpPr/>
      </dsp:nvSpPr>
      <dsp:spPr>
        <a:xfrm>
          <a:off x="2017749" y="359199"/>
          <a:ext cx="183319" cy="197068"/>
        </a:xfrm>
        <a:custGeom>
          <a:avLst/>
          <a:gdLst/>
          <a:ahLst/>
          <a:cxnLst/>
          <a:rect l="0" t="0" r="0" b="0"/>
          <a:pathLst>
            <a:path>
              <a:moveTo>
                <a:pt x="0" y="197068"/>
              </a:moveTo>
              <a:lnTo>
                <a:pt x="91659" y="197068"/>
              </a:lnTo>
              <a:lnTo>
                <a:pt x="91659" y="0"/>
              </a:lnTo>
              <a:lnTo>
                <a:pt x="183319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2BBF1-0FD3-4E08-B9E3-9E89AD61AA39}">
      <dsp:nvSpPr>
        <dsp:cNvPr id="0" name=""/>
        <dsp:cNvSpPr/>
      </dsp:nvSpPr>
      <dsp:spPr>
        <a:xfrm>
          <a:off x="917833" y="556267"/>
          <a:ext cx="183319" cy="394136"/>
        </a:xfrm>
        <a:custGeom>
          <a:avLst/>
          <a:gdLst/>
          <a:ahLst/>
          <a:cxnLst/>
          <a:rect l="0" t="0" r="0" b="0"/>
          <a:pathLst>
            <a:path>
              <a:moveTo>
                <a:pt x="0" y="394136"/>
              </a:moveTo>
              <a:lnTo>
                <a:pt x="91659" y="394136"/>
              </a:lnTo>
              <a:lnTo>
                <a:pt x="91659" y="0"/>
              </a:lnTo>
              <a:lnTo>
                <a:pt x="183319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60FF-06FE-4845-A558-2E2E1A5F7819}">
      <dsp:nvSpPr>
        <dsp:cNvPr id="0" name=""/>
        <dsp:cNvSpPr/>
      </dsp:nvSpPr>
      <dsp:spPr>
        <a:xfrm>
          <a:off x="1237" y="810623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IDOL</a:t>
          </a:r>
          <a:endParaRPr lang="ko-KR" altLang="en-US" sz="1200" kern="1200" dirty="0"/>
        </a:p>
      </dsp:txBody>
      <dsp:txXfrm>
        <a:off x="1237" y="810623"/>
        <a:ext cx="916596" cy="279561"/>
      </dsp:txXfrm>
    </dsp:sp>
    <dsp:sp modelId="{BFB02763-649A-4C01-BFBD-0546A1A03092}">
      <dsp:nvSpPr>
        <dsp:cNvPr id="0" name=""/>
        <dsp:cNvSpPr/>
      </dsp:nvSpPr>
      <dsp:spPr>
        <a:xfrm>
          <a:off x="1101152" y="416486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BOYGROUP</a:t>
          </a:r>
          <a:endParaRPr lang="ko-KR" altLang="en-US" sz="1200" kern="1200" dirty="0"/>
        </a:p>
      </dsp:txBody>
      <dsp:txXfrm>
        <a:off x="1101152" y="416486"/>
        <a:ext cx="916596" cy="279561"/>
      </dsp:txXfrm>
    </dsp:sp>
    <dsp:sp modelId="{2542E762-1C4C-414B-8FDE-E147B3153099}">
      <dsp:nvSpPr>
        <dsp:cNvPr id="0" name=""/>
        <dsp:cNvSpPr/>
      </dsp:nvSpPr>
      <dsp:spPr>
        <a:xfrm>
          <a:off x="2201068" y="219418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BTS</a:t>
          </a:r>
          <a:endParaRPr lang="ko-KR" altLang="en-US" sz="1200" kern="1200" dirty="0"/>
        </a:p>
      </dsp:txBody>
      <dsp:txXfrm>
        <a:off x="2201068" y="219418"/>
        <a:ext cx="916596" cy="279561"/>
      </dsp:txXfrm>
    </dsp:sp>
    <dsp:sp modelId="{70A521B8-E4C3-4EDE-821D-8B3B6DC2D765}">
      <dsp:nvSpPr>
        <dsp:cNvPr id="0" name=""/>
        <dsp:cNvSpPr/>
      </dsp:nvSpPr>
      <dsp:spPr>
        <a:xfrm>
          <a:off x="2201068" y="613554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EXO</a:t>
          </a:r>
          <a:endParaRPr lang="ko-KR" altLang="en-US" sz="1200" kern="1200" dirty="0"/>
        </a:p>
      </dsp:txBody>
      <dsp:txXfrm>
        <a:off x="2201068" y="613554"/>
        <a:ext cx="916596" cy="279561"/>
      </dsp:txXfrm>
    </dsp:sp>
    <dsp:sp modelId="{D4F4B646-CF0B-4832-BCFB-12C19D2BD9AB}">
      <dsp:nvSpPr>
        <dsp:cNvPr id="0" name=""/>
        <dsp:cNvSpPr/>
      </dsp:nvSpPr>
      <dsp:spPr>
        <a:xfrm>
          <a:off x="1101152" y="1204759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GIRLGROUP</a:t>
          </a:r>
          <a:endParaRPr lang="ko-KR" altLang="en-US" sz="1200" kern="1200" dirty="0"/>
        </a:p>
      </dsp:txBody>
      <dsp:txXfrm>
        <a:off x="1101152" y="1204759"/>
        <a:ext cx="916596" cy="279561"/>
      </dsp:txXfrm>
    </dsp:sp>
    <dsp:sp modelId="{D43D3E6B-905C-4337-9DAD-2536B29B1B42}">
      <dsp:nvSpPr>
        <dsp:cNvPr id="0" name=""/>
        <dsp:cNvSpPr/>
      </dsp:nvSpPr>
      <dsp:spPr>
        <a:xfrm>
          <a:off x="2201068" y="1007691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TWICE</a:t>
          </a:r>
          <a:endParaRPr lang="ko-KR" altLang="en-US" sz="1200" kern="1200" dirty="0"/>
        </a:p>
      </dsp:txBody>
      <dsp:txXfrm>
        <a:off x="2201068" y="1007691"/>
        <a:ext cx="916596" cy="279561"/>
      </dsp:txXfrm>
    </dsp:sp>
    <dsp:sp modelId="{AA1068B0-EFAB-4D25-93AB-D3320FB4C82E}">
      <dsp:nvSpPr>
        <dsp:cNvPr id="0" name=""/>
        <dsp:cNvSpPr/>
      </dsp:nvSpPr>
      <dsp:spPr>
        <a:xfrm>
          <a:off x="2201068" y="1401827"/>
          <a:ext cx="916596" cy="27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REDVELVET</a:t>
          </a:r>
          <a:endParaRPr lang="ko-KR" altLang="en-US" sz="1200" kern="1200" dirty="0"/>
        </a:p>
      </dsp:txBody>
      <dsp:txXfrm>
        <a:off x="2201068" y="1401827"/>
        <a:ext cx="916596" cy="279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AC391-8210-4808-A162-1029CAE941D7}">
      <dsp:nvSpPr>
        <dsp:cNvPr id="0" name=""/>
        <dsp:cNvSpPr/>
      </dsp:nvSpPr>
      <dsp:spPr>
        <a:xfrm>
          <a:off x="1248289" y="13647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Search tag</a:t>
          </a:r>
          <a:endParaRPr lang="ko-KR" altLang="en-US" sz="13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248289" y="136478"/>
        <a:ext cx="697091" cy="697091"/>
      </dsp:txXfrm>
    </dsp:sp>
    <dsp:sp modelId="{51B20BED-FEAF-4C82-9392-E9E8D8D2D09F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2962466"/>
            <a:gd name="adj4" fmla="val 52653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6022-1CEE-4172-9115-8A49191D6FAB}">
      <dsp:nvSpPr>
        <dsp:cNvPr id="0" name=""/>
        <dsp:cNvSpPr/>
      </dsp:nvSpPr>
      <dsp:spPr>
        <a:xfrm>
          <a:off x="662532" y="115103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Click content</a:t>
          </a:r>
          <a:endParaRPr lang="ko-KR" altLang="en-US" sz="1300" kern="1200" dirty="0"/>
        </a:p>
      </dsp:txBody>
      <dsp:txXfrm>
        <a:off x="662532" y="1151038"/>
        <a:ext cx="697091" cy="697091"/>
      </dsp:txXfrm>
    </dsp:sp>
    <dsp:sp modelId="{239D2982-B0AE-4C26-AD02-D51F798FFCA4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10170926"/>
            <a:gd name="adj4" fmla="val 7261113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8AED9-DFC6-4E41-8522-91990C591E5A}">
      <dsp:nvSpPr>
        <dsp:cNvPr id="0" name=""/>
        <dsp:cNvSpPr/>
      </dsp:nvSpPr>
      <dsp:spPr>
        <a:xfrm>
          <a:off x="76776" y="13647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sharing</a:t>
          </a:r>
          <a:endParaRPr lang="ko-KR" altLang="en-US" sz="13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76776" y="136478"/>
        <a:ext cx="697091" cy="697091"/>
      </dsp:txXfrm>
    </dsp:sp>
    <dsp:sp modelId="{A21C1F6B-F993-4B35-9033-881B5F1BB315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16855423"/>
            <a:gd name="adj4" fmla="val 14968156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955D4-5C1F-4788-B8BE-DC2C403DE96F}">
      <dsp:nvSpPr>
        <dsp:cNvPr id="0" name=""/>
        <dsp:cNvSpPr/>
      </dsp:nvSpPr>
      <dsp:spPr>
        <a:xfrm>
          <a:off x="2121855" y="1364876"/>
          <a:ext cx="192777" cy="207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88" y="0"/>
              </a:lnTo>
              <a:lnTo>
                <a:pt x="96388" y="207236"/>
              </a:lnTo>
              <a:lnTo>
                <a:pt x="192777" y="2072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E5C6-64E7-4987-98E8-C6684654AC1F}">
      <dsp:nvSpPr>
        <dsp:cNvPr id="0" name=""/>
        <dsp:cNvSpPr/>
      </dsp:nvSpPr>
      <dsp:spPr>
        <a:xfrm>
          <a:off x="2121855" y="1157640"/>
          <a:ext cx="192777" cy="207236"/>
        </a:xfrm>
        <a:custGeom>
          <a:avLst/>
          <a:gdLst/>
          <a:ahLst/>
          <a:cxnLst/>
          <a:rect l="0" t="0" r="0" b="0"/>
          <a:pathLst>
            <a:path>
              <a:moveTo>
                <a:pt x="0" y="207236"/>
              </a:moveTo>
              <a:lnTo>
                <a:pt x="96388" y="207236"/>
              </a:lnTo>
              <a:lnTo>
                <a:pt x="96388" y="0"/>
              </a:lnTo>
              <a:lnTo>
                <a:pt x="192777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4ECA3-87B3-4B07-9EA7-AC20C1DFC200}">
      <dsp:nvSpPr>
        <dsp:cNvPr id="0" name=""/>
        <dsp:cNvSpPr/>
      </dsp:nvSpPr>
      <dsp:spPr>
        <a:xfrm>
          <a:off x="965189" y="950404"/>
          <a:ext cx="192777" cy="414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88" y="0"/>
              </a:lnTo>
              <a:lnTo>
                <a:pt x="96388" y="414472"/>
              </a:lnTo>
              <a:lnTo>
                <a:pt x="192777" y="41447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73173-FE3C-4C9B-872C-754C1CA30D79}">
      <dsp:nvSpPr>
        <dsp:cNvPr id="0" name=""/>
        <dsp:cNvSpPr/>
      </dsp:nvSpPr>
      <dsp:spPr>
        <a:xfrm>
          <a:off x="2121855" y="535931"/>
          <a:ext cx="192777" cy="207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88" y="0"/>
              </a:lnTo>
              <a:lnTo>
                <a:pt x="96388" y="207236"/>
              </a:lnTo>
              <a:lnTo>
                <a:pt x="192777" y="2072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F660-D1A3-4506-AD28-F3ECDD94C1EE}">
      <dsp:nvSpPr>
        <dsp:cNvPr id="0" name=""/>
        <dsp:cNvSpPr/>
      </dsp:nvSpPr>
      <dsp:spPr>
        <a:xfrm>
          <a:off x="2121855" y="328695"/>
          <a:ext cx="192777" cy="207236"/>
        </a:xfrm>
        <a:custGeom>
          <a:avLst/>
          <a:gdLst/>
          <a:ahLst/>
          <a:cxnLst/>
          <a:rect l="0" t="0" r="0" b="0"/>
          <a:pathLst>
            <a:path>
              <a:moveTo>
                <a:pt x="0" y="207236"/>
              </a:moveTo>
              <a:lnTo>
                <a:pt x="96388" y="207236"/>
              </a:lnTo>
              <a:lnTo>
                <a:pt x="96388" y="0"/>
              </a:lnTo>
              <a:lnTo>
                <a:pt x="192777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2BBF1-0FD3-4E08-B9E3-9E89AD61AA39}">
      <dsp:nvSpPr>
        <dsp:cNvPr id="0" name=""/>
        <dsp:cNvSpPr/>
      </dsp:nvSpPr>
      <dsp:spPr>
        <a:xfrm>
          <a:off x="965189" y="535931"/>
          <a:ext cx="192777" cy="414472"/>
        </a:xfrm>
        <a:custGeom>
          <a:avLst/>
          <a:gdLst/>
          <a:ahLst/>
          <a:cxnLst/>
          <a:rect l="0" t="0" r="0" b="0"/>
          <a:pathLst>
            <a:path>
              <a:moveTo>
                <a:pt x="0" y="414472"/>
              </a:moveTo>
              <a:lnTo>
                <a:pt x="96388" y="414472"/>
              </a:lnTo>
              <a:lnTo>
                <a:pt x="96388" y="0"/>
              </a:lnTo>
              <a:lnTo>
                <a:pt x="192777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60FF-06FE-4845-A558-2E2E1A5F7819}">
      <dsp:nvSpPr>
        <dsp:cNvPr id="0" name=""/>
        <dsp:cNvSpPr/>
      </dsp:nvSpPr>
      <dsp:spPr>
        <a:xfrm>
          <a:off x="1301" y="803411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IDOL</a:t>
          </a:r>
          <a:endParaRPr lang="ko-KR" altLang="en-US" sz="1300" kern="1200" dirty="0"/>
        </a:p>
      </dsp:txBody>
      <dsp:txXfrm>
        <a:off x="1301" y="803411"/>
        <a:ext cx="963888" cy="293985"/>
      </dsp:txXfrm>
    </dsp:sp>
    <dsp:sp modelId="{BFB02763-649A-4C01-BFBD-0546A1A03092}">
      <dsp:nvSpPr>
        <dsp:cNvPr id="0" name=""/>
        <dsp:cNvSpPr/>
      </dsp:nvSpPr>
      <dsp:spPr>
        <a:xfrm>
          <a:off x="1157967" y="388938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BOYGROUP</a:t>
          </a:r>
          <a:endParaRPr lang="ko-KR" altLang="en-US" sz="1300" kern="1200" dirty="0"/>
        </a:p>
      </dsp:txBody>
      <dsp:txXfrm>
        <a:off x="1157967" y="388938"/>
        <a:ext cx="963888" cy="293985"/>
      </dsp:txXfrm>
    </dsp:sp>
    <dsp:sp modelId="{2542E762-1C4C-414B-8FDE-E147B3153099}">
      <dsp:nvSpPr>
        <dsp:cNvPr id="0" name=""/>
        <dsp:cNvSpPr/>
      </dsp:nvSpPr>
      <dsp:spPr>
        <a:xfrm>
          <a:off x="2314633" y="181702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BTS</a:t>
          </a:r>
          <a:endParaRPr lang="ko-KR" altLang="en-US" sz="1300" kern="1200" dirty="0"/>
        </a:p>
      </dsp:txBody>
      <dsp:txXfrm>
        <a:off x="2314633" y="181702"/>
        <a:ext cx="963888" cy="293985"/>
      </dsp:txXfrm>
    </dsp:sp>
    <dsp:sp modelId="{70A521B8-E4C3-4EDE-821D-8B3B6DC2D765}">
      <dsp:nvSpPr>
        <dsp:cNvPr id="0" name=""/>
        <dsp:cNvSpPr/>
      </dsp:nvSpPr>
      <dsp:spPr>
        <a:xfrm>
          <a:off x="2314633" y="596175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EXO</a:t>
          </a:r>
          <a:endParaRPr lang="ko-KR" altLang="en-US" sz="1300" kern="1200" dirty="0"/>
        </a:p>
      </dsp:txBody>
      <dsp:txXfrm>
        <a:off x="2314633" y="596175"/>
        <a:ext cx="963888" cy="293985"/>
      </dsp:txXfrm>
    </dsp:sp>
    <dsp:sp modelId="{D4F4B646-CF0B-4832-BCFB-12C19D2BD9AB}">
      <dsp:nvSpPr>
        <dsp:cNvPr id="0" name=""/>
        <dsp:cNvSpPr/>
      </dsp:nvSpPr>
      <dsp:spPr>
        <a:xfrm>
          <a:off x="1157967" y="1217883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GIRLGROUP</a:t>
          </a:r>
          <a:endParaRPr lang="ko-KR" altLang="en-US" sz="1300" kern="1200" dirty="0"/>
        </a:p>
      </dsp:txBody>
      <dsp:txXfrm>
        <a:off x="1157967" y="1217883"/>
        <a:ext cx="963888" cy="293985"/>
      </dsp:txXfrm>
    </dsp:sp>
    <dsp:sp modelId="{D43D3E6B-905C-4337-9DAD-2536B29B1B42}">
      <dsp:nvSpPr>
        <dsp:cNvPr id="0" name=""/>
        <dsp:cNvSpPr/>
      </dsp:nvSpPr>
      <dsp:spPr>
        <a:xfrm>
          <a:off x="2314633" y="1010647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TWICE</a:t>
          </a:r>
          <a:endParaRPr lang="ko-KR" altLang="en-US" sz="1300" kern="1200" dirty="0"/>
        </a:p>
      </dsp:txBody>
      <dsp:txXfrm>
        <a:off x="2314633" y="1010647"/>
        <a:ext cx="963888" cy="293985"/>
      </dsp:txXfrm>
    </dsp:sp>
    <dsp:sp modelId="{AA1068B0-EFAB-4D25-93AB-D3320FB4C82E}">
      <dsp:nvSpPr>
        <dsp:cNvPr id="0" name=""/>
        <dsp:cNvSpPr/>
      </dsp:nvSpPr>
      <dsp:spPr>
        <a:xfrm>
          <a:off x="2314633" y="1425119"/>
          <a:ext cx="963888" cy="293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REDVELVET</a:t>
          </a:r>
          <a:endParaRPr lang="ko-KR" altLang="en-US" sz="1300" kern="1200" dirty="0"/>
        </a:p>
      </dsp:txBody>
      <dsp:txXfrm>
        <a:off x="2314633" y="1425119"/>
        <a:ext cx="963888" cy="293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94448-F679-4183-9560-5B8F3C81643F}">
      <dsp:nvSpPr>
        <dsp:cNvPr id="0" name=""/>
        <dsp:cNvSpPr/>
      </dsp:nvSpPr>
      <dsp:spPr>
        <a:xfrm>
          <a:off x="963615" y="46"/>
          <a:ext cx="1191670" cy="363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BTS</a:t>
          </a:r>
          <a:endParaRPr lang="ko-KR" altLang="en-US" sz="1600" kern="1200" dirty="0"/>
        </a:p>
      </dsp:txBody>
      <dsp:txXfrm>
        <a:off x="963615" y="46"/>
        <a:ext cx="1191670" cy="363459"/>
      </dsp:txXfrm>
    </dsp:sp>
    <dsp:sp modelId="{123E03F5-E50B-45F4-A632-2EDC23AEE86F}">
      <dsp:nvSpPr>
        <dsp:cNvPr id="0" name=""/>
        <dsp:cNvSpPr/>
      </dsp:nvSpPr>
      <dsp:spPr>
        <a:xfrm>
          <a:off x="963615" y="512465"/>
          <a:ext cx="1191670" cy="363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EXO</a:t>
          </a:r>
          <a:endParaRPr lang="ko-KR" altLang="en-US" sz="1600" kern="1200" dirty="0"/>
        </a:p>
      </dsp:txBody>
      <dsp:txXfrm>
        <a:off x="963615" y="512465"/>
        <a:ext cx="1191670" cy="363459"/>
      </dsp:txXfrm>
    </dsp:sp>
    <dsp:sp modelId="{402DAC22-DEF3-4FAC-93EB-355252CCDD2D}">
      <dsp:nvSpPr>
        <dsp:cNvPr id="0" name=""/>
        <dsp:cNvSpPr/>
      </dsp:nvSpPr>
      <dsp:spPr>
        <a:xfrm>
          <a:off x="963615" y="1024883"/>
          <a:ext cx="1191670" cy="363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TWICE</a:t>
          </a:r>
          <a:endParaRPr lang="ko-KR" altLang="en-US" sz="1600" kern="1200" dirty="0"/>
        </a:p>
      </dsp:txBody>
      <dsp:txXfrm>
        <a:off x="963615" y="1024883"/>
        <a:ext cx="1191670" cy="363459"/>
      </dsp:txXfrm>
    </dsp:sp>
    <dsp:sp modelId="{92EE973D-C5EF-4484-8EC6-D12245E02C78}">
      <dsp:nvSpPr>
        <dsp:cNvPr id="0" name=""/>
        <dsp:cNvSpPr/>
      </dsp:nvSpPr>
      <dsp:spPr>
        <a:xfrm>
          <a:off x="963615" y="1537301"/>
          <a:ext cx="1191670" cy="3634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REDVELVET</a:t>
          </a:r>
          <a:endParaRPr lang="ko-KR" altLang="en-US" sz="1600" kern="1200" dirty="0"/>
        </a:p>
      </dsp:txBody>
      <dsp:txXfrm>
        <a:off x="963615" y="1537301"/>
        <a:ext cx="1191670" cy="363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50637-FDDB-42A4-902F-F222CA04E3E7}">
      <dsp:nvSpPr>
        <dsp:cNvPr id="0" name=""/>
        <dsp:cNvSpPr/>
      </dsp:nvSpPr>
      <dsp:spPr>
        <a:xfrm>
          <a:off x="2882" y="410614"/>
          <a:ext cx="861594" cy="662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Search Category</a:t>
          </a:r>
          <a:endParaRPr lang="ko-KR" altLang="en-US" sz="1300" kern="1200" dirty="0"/>
        </a:p>
      </dsp:txBody>
      <dsp:txXfrm>
        <a:off x="22282" y="430014"/>
        <a:ext cx="822794" cy="623550"/>
      </dsp:txXfrm>
    </dsp:sp>
    <dsp:sp modelId="{F784D5B7-2A44-4956-804B-0587CF3A0EEA}">
      <dsp:nvSpPr>
        <dsp:cNvPr id="0" name=""/>
        <dsp:cNvSpPr/>
      </dsp:nvSpPr>
      <dsp:spPr>
        <a:xfrm>
          <a:off x="950636" y="634952"/>
          <a:ext cx="182657" cy="2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950636" y="677687"/>
        <a:ext cx="127860" cy="128205"/>
      </dsp:txXfrm>
    </dsp:sp>
    <dsp:sp modelId="{F70E5F19-4E3F-4AE7-981C-73317A5A9498}">
      <dsp:nvSpPr>
        <dsp:cNvPr id="0" name=""/>
        <dsp:cNvSpPr/>
      </dsp:nvSpPr>
      <dsp:spPr>
        <a:xfrm>
          <a:off x="1209114" y="410614"/>
          <a:ext cx="861594" cy="662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Select Content</a:t>
          </a:r>
          <a:endParaRPr lang="ko-KR" altLang="en-US" sz="1300" kern="1200" dirty="0"/>
        </a:p>
      </dsp:txBody>
      <dsp:txXfrm>
        <a:off x="1228514" y="430014"/>
        <a:ext cx="822794" cy="623550"/>
      </dsp:txXfrm>
    </dsp:sp>
    <dsp:sp modelId="{E15C6D48-FECC-41CB-893F-7E068D3463BA}">
      <dsp:nvSpPr>
        <dsp:cNvPr id="0" name=""/>
        <dsp:cNvSpPr/>
      </dsp:nvSpPr>
      <dsp:spPr>
        <a:xfrm>
          <a:off x="2156867" y="634952"/>
          <a:ext cx="182657" cy="2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2156867" y="677687"/>
        <a:ext cx="127860" cy="128205"/>
      </dsp:txXfrm>
    </dsp:sp>
    <dsp:sp modelId="{BE39A2A5-1C51-46C1-A126-DE0D3E0DED5D}">
      <dsp:nvSpPr>
        <dsp:cNvPr id="0" name=""/>
        <dsp:cNvSpPr/>
      </dsp:nvSpPr>
      <dsp:spPr>
        <a:xfrm>
          <a:off x="2415346" y="410614"/>
          <a:ext cx="861594" cy="662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Share</a:t>
          </a:r>
          <a:endParaRPr lang="ko-KR" altLang="en-US" sz="1300" kern="1200" dirty="0"/>
        </a:p>
      </dsp:txBody>
      <dsp:txXfrm>
        <a:off x="2434746" y="430014"/>
        <a:ext cx="822794" cy="623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AC391-8210-4808-A162-1029CAE941D7}">
      <dsp:nvSpPr>
        <dsp:cNvPr id="0" name=""/>
        <dsp:cNvSpPr/>
      </dsp:nvSpPr>
      <dsp:spPr>
        <a:xfrm>
          <a:off x="1248289" y="13647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Search tag</a:t>
          </a:r>
          <a:endParaRPr lang="ko-KR" altLang="en-US" sz="13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248289" y="136478"/>
        <a:ext cx="697091" cy="697091"/>
      </dsp:txXfrm>
    </dsp:sp>
    <dsp:sp modelId="{51B20BED-FEAF-4C82-9392-E9E8D8D2D09F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2962466"/>
            <a:gd name="adj4" fmla="val 52653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6022-1CEE-4172-9115-8A49191D6FAB}">
      <dsp:nvSpPr>
        <dsp:cNvPr id="0" name=""/>
        <dsp:cNvSpPr/>
      </dsp:nvSpPr>
      <dsp:spPr>
        <a:xfrm>
          <a:off x="662532" y="115103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Select content</a:t>
          </a:r>
          <a:endParaRPr lang="ko-KR" altLang="en-US" sz="1300" kern="1200" dirty="0"/>
        </a:p>
      </dsp:txBody>
      <dsp:txXfrm>
        <a:off x="662532" y="1151038"/>
        <a:ext cx="697091" cy="697091"/>
      </dsp:txXfrm>
    </dsp:sp>
    <dsp:sp modelId="{239D2982-B0AE-4C26-AD02-D51F798FFCA4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10170926"/>
            <a:gd name="adj4" fmla="val 7261113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8AED9-DFC6-4E41-8522-91990C591E5A}">
      <dsp:nvSpPr>
        <dsp:cNvPr id="0" name=""/>
        <dsp:cNvSpPr/>
      </dsp:nvSpPr>
      <dsp:spPr>
        <a:xfrm>
          <a:off x="76776" y="136478"/>
          <a:ext cx="697091" cy="69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sharing</a:t>
          </a:r>
          <a:endParaRPr lang="ko-KR" altLang="en-US" sz="13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76776" y="136478"/>
        <a:ext cx="697091" cy="697091"/>
      </dsp:txXfrm>
    </dsp:sp>
    <dsp:sp modelId="{A21C1F6B-F993-4B35-9033-881B5F1BB315}">
      <dsp:nvSpPr>
        <dsp:cNvPr id="0" name=""/>
        <dsp:cNvSpPr/>
      </dsp:nvSpPr>
      <dsp:spPr>
        <a:xfrm>
          <a:off x="187444" y="-422"/>
          <a:ext cx="1647267" cy="1647267"/>
        </a:xfrm>
        <a:prstGeom prst="circularArrow">
          <a:avLst>
            <a:gd name="adj1" fmla="val 8252"/>
            <a:gd name="adj2" fmla="val 576421"/>
            <a:gd name="adj3" fmla="val 16855423"/>
            <a:gd name="adj4" fmla="val 14968156"/>
            <a:gd name="adj5" fmla="val 962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447F9-81FC-4418-9481-16D10906DDB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4612-2507-4C37-A8E1-FDEE50AE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4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4612-2507-4C37-A8E1-FDEE50AE88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4612-2507-4C37-A8E1-FDEE50AE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4612-2507-4C37-A8E1-FDEE50AE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6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4612-2507-4C37-A8E1-FDEE50AE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8D82-7415-4E10-9FBA-E2F16A18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5A5F2-E55B-4DB9-B567-DB824DDE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1C890-410F-40DB-87C1-A97724BF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D4DB0-1982-440B-9061-2658B4F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CAF63-0AA9-4F8F-B6F7-A5562BD3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5519-5F1B-4442-8E30-7CC1F214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06E08-1F00-4E7D-BE22-D42C1132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CD5E-0784-4B81-88D3-4BE3316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39F68-3EDA-4F84-AE3B-972A910A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65F9-B6E5-4BD3-903D-51299ED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9A322-6E39-4635-BF3B-B04CB760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305EF-0D7C-4E32-AAB6-88A7C9FF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3D8A-4089-4D09-8EA5-94CD637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7AAC6-579B-4724-806C-C8727705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84B98-FD37-4E66-8FC3-980A6424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1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3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8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6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99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72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D8F30-0E1A-451D-A84E-9CF70945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1CCBB-BF2B-4535-9B82-F5D79B72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F6B8C-1B14-4D8F-81B2-8EA4D019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863A5-A4C8-4D91-87BB-B7187061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23D5A-9A93-4265-B820-2B32B509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79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8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2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EF552-BD7F-469B-B6B4-6D7609F4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D793C-8546-441E-8D18-823232B4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01786-B13C-485F-94CF-FDA338DB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8E675-60DD-4209-B816-C4CE82FB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AD7EF-AA46-41FD-B64D-E3C4CB80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25566-D576-4C00-8175-347C33DF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77B57-5142-4836-A171-C6DAFAF6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996FC-A1E3-48E8-A37B-DED7A02F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4F85-222B-4A25-B574-850366E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8B586-6A47-4353-9D35-F3B67BF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78BCD-80D6-4A41-9726-5CFDAD80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7027-B056-414A-A64D-D626ADD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12E38-6BD6-41B3-873F-6A14B98C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7D122-7F5F-49DF-B8E7-7ACF7E7A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C67FA-57EE-4E39-A45B-5C3A0BC8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9B092-72F1-42E3-BBCD-EF7F9C6E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7FD65-50F5-45CF-BD09-50F92A81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0FEA4-8511-4BA7-83CB-A98C7155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CB517-63E0-43EA-80CE-D3D5E6FA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79646-2C9F-407A-8CA6-98B63AD2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C4F7D-0350-4809-832B-9EA08AE3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65C66-4743-4A82-9967-AA493C7F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97288-B1E0-46C5-BDDE-1A18596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77BF2A-9085-4B84-8258-20C3946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0FB405-AEBD-40B9-A9CC-DCB51F2D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F46C3-8F21-4BBD-BA15-5648B810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25D3-22C6-40F4-8BF1-B4AE49A4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8EE4E-6053-4C5F-9053-3C673C3C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AA5F-85D5-4D50-ADC9-9FFA1B1A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F714C-E0E0-464A-ABC2-A399CD9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FB254-E421-4763-915B-C907D3D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A0438-D75A-4072-B5C9-EAB60A5B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C0CB-1833-4B21-A74C-F62A8B9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7CF75-CD0E-465B-9337-5AC011FD6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C5116-D6EC-4D8B-B3AB-0088027C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D48AC-6193-43CE-9F8A-E386A236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0E0DC-457E-4260-ACBC-39B6DD1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C7D6-D0F7-446D-B315-E0A2E25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929EE-7C90-4B41-A2D3-77FFDF31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D1D7-3E5C-416D-A169-C1B820F5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3BF71-AFEA-46CC-9061-DF0CFB854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0EE4-D04C-42E7-B944-C16647065ED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83345-5183-4C91-A595-ACD557E2B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2883-7AF7-431C-B4C5-482D2C734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81DB-489C-496A-A7C2-68AF400E0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A39449F-6188-4F1A-9015-C3CD86CE6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7" y="2437358"/>
            <a:ext cx="910702" cy="9107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8898" y="3250926"/>
            <a:ext cx="4014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 err="1">
                <a:solidFill>
                  <a:prstClr val="white">
                    <a:lumMod val="8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MoaYo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70528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1309" y="4687194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고리고리</a:t>
            </a:r>
            <a:endParaRPr lang="en-US" altLang="ko-KR" sz="1600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A39449F-6188-4F1A-9015-C3CD86CE6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7" y="2437358"/>
            <a:ext cx="910702" cy="9107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0298" y="3350172"/>
            <a:ext cx="7111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dirty="0">
                <a:solidFill>
                  <a:prstClr val="white">
                    <a:lumMod val="8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30821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267" y="4112732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고리고리</a:t>
            </a:r>
            <a:endParaRPr lang="en-US" altLang="ko-KR" sz="1600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7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345849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4146677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 of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MoaYo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8" y="189553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What is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MoaYo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3458496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7" y="4166422"/>
            <a:ext cx="264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QnA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4302635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7E953C-B278-4627-81A3-4E066BAE0159}"/>
              </a:ext>
            </a:extLst>
          </p:cNvPr>
          <p:cNvSpPr txBox="1"/>
          <p:nvPr/>
        </p:nvSpPr>
        <p:spPr>
          <a:xfrm>
            <a:off x="4342506" y="1974419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Precondition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FC8982-90DA-4F4D-A911-D7D8BD2D89B9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4" name="TextBox 3"/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01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Utilization Status of SNS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 descr="SNS 이용률.">
            <a:extLst>
              <a:ext uri="{FF2B5EF4-FFF2-40B4-BE49-F238E27FC236}">
                <a16:creationId xmlns:a16="http://schemas.microsoft.com/office/drawing/2014/main" id="{3EF2C9B6-3556-4FDD-9A1A-3F61C6D94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r="14615"/>
          <a:stretch/>
        </p:blipFill>
        <p:spPr bwMode="auto">
          <a:xfrm>
            <a:off x="1709715" y="1661221"/>
            <a:ext cx="3602657" cy="31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S 이용 서비스 조사 결과.">
            <a:extLst>
              <a:ext uri="{FF2B5EF4-FFF2-40B4-BE49-F238E27FC236}">
                <a16:creationId xmlns:a16="http://schemas.microsoft.com/office/drawing/2014/main" id="{924B4254-82A5-4CF9-A21D-0790CA36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3" y="1666774"/>
            <a:ext cx="5378178" cy="31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ADB813-2D08-41FE-B165-04B19897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81" y="496231"/>
            <a:ext cx="3364805" cy="29327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0F187E-D0A1-4BD1-8646-122DFC17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610" y="496231"/>
            <a:ext cx="3480894" cy="2932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4E6634-0C97-401E-A732-6A89A608D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273" y="3561702"/>
            <a:ext cx="4979401" cy="280006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09A7C0-ACA4-4183-8F6F-2E2AECBE3A5D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46538-3A9C-4A38-95CC-50FBD02089B7}"/>
                </a:ext>
              </a:extLst>
            </p:cNvPr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01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40CAFB-7DFB-4F5A-A9C6-3A059AE0F941}"/>
                </a:ext>
              </a:extLst>
            </p:cNvPr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of Instagram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3D3DC7-A9A1-4322-B67B-24A8850D8E0E}"/>
                </a:ext>
              </a:extLst>
            </p:cNvPr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A980A9E-C934-4D5F-B110-28A1D3B90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360354"/>
              </p:ext>
            </p:extLst>
          </p:nvPr>
        </p:nvGraphicFramePr>
        <p:xfrm>
          <a:off x="2032001" y="799279"/>
          <a:ext cx="3118902" cy="190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93635F-2786-401B-B04C-B7AD72147266}"/>
              </a:ext>
            </a:extLst>
          </p:cNvPr>
          <p:cNvGrpSpPr/>
          <p:nvPr/>
        </p:nvGrpSpPr>
        <p:grpSpPr>
          <a:xfrm>
            <a:off x="2689479" y="735051"/>
            <a:ext cx="2099125" cy="2099125"/>
            <a:chOff x="5208149" y="2981909"/>
            <a:chExt cx="1018120" cy="101812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384B1C-2E97-4130-BF04-37565D315A6F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5691273" y="2981909"/>
              <a:ext cx="0" cy="1018120"/>
            </a:xfrm>
            <a:prstGeom prst="line">
              <a:avLst/>
            </a:prstGeom>
            <a:ln w="12700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BD1AF25-010D-4FD1-80C0-29A73020B81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717209" y="2978661"/>
              <a:ext cx="0" cy="1018120"/>
            </a:xfrm>
            <a:prstGeom prst="line">
              <a:avLst/>
            </a:prstGeom>
            <a:ln w="12700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68A10AD-59D5-4138-9972-7C27E7D74109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2EDD4E-0A2D-458D-84E1-B99FF9E1A1E4}"/>
                </a:ext>
              </a:extLst>
            </p:cNvPr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01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040669-CD23-41C5-82CD-EF271F76D76A}"/>
                </a:ext>
              </a:extLst>
            </p:cNvPr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Limit of Instagram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D930675-3C33-4CF6-BC65-ACE0E467B852}"/>
                </a:ext>
              </a:extLst>
            </p:cNvPr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DEDDD6-DD2C-4426-9686-40761BA69F1F}"/>
              </a:ext>
            </a:extLst>
          </p:cNvPr>
          <p:cNvSpPr txBox="1"/>
          <p:nvPr/>
        </p:nvSpPr>
        <p:spPr>
          <a:xfrm>
            <a:off x="2821653" y="2763251"/>
            <a:ext cx="20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Can’t hierarchy!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8D7C3E-2682-4C49-B834-69C77D9A6348}"/>
              </a:ext>
            </a:extLst>
          </p:cNvPr>
          <p:cNvSpPr txBox="1"/>
          <p:nvPr/>
        </p:nvSpPr>
        <p:spPr>
          <a:xfrm>
            <a:off x="3937683" y="563757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Can’t Once!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5DF45F-7BC7-4C33-B35E-89E57BFD8AC3}"/>
              </a:ext>
            </a:extLst>
          </p:cNvPr>
          <p:cNvSpPr txBox="1"/>
          <p:nvPr/>
        </p:nvSpPr>
        <p:spPr>
          <a:xfrm>
            <a:off x="7023407" y="3731991"/>
            <a:ext cx="35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Same mean! Different result!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6" name="그림 55" descr="고양이이(가) 표시된 사진&#10;&#10;자동 생성된 설명">
            <a:extLst>
              <a:ext uri="{FF2B5EF4-FFF2-40B4-BE49-F238E27FC236}">
                <a16:creationId xmlns:a16="http://schemas.microsoft.com/office/drawing/2014/main" id="{B95BB43E-1930-474E-96CA-EC62CCEFC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42" y="1935051"/>
            <a:ext cx="2484345" cy="1620000"/>
          </a:xfrm>
          <a:prstGeom prst="rect">
            <a:avLst/>
          </a:prstGeom>
        </p:spPr>
      </p:pic>
      <p:pic>
        <p:nvPicPr>
          <p:cNvPr id="58" name="그림 57" descr="고양이, 동물, 포유류, 앉아있는이(가) 표시된 사진&#10;&#10;자동 생성된 설명">
            <a:extLst>
              <a:ext uri="{FF2B5EF4-FFF2-40B4-BE49-F238E27FC236}">
                <a16:creationId xmlns:a16="http://schemas.microsoft.com/office/drawing/2014/main" id="{549730EC-45EA-4ACB-80D0-C53E89C57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23" y="1935051"/>
            <a:ext cx="2518118" cy="162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EF3AF90-5A35-450F-A639-DA891E05C724}"/>
              </a:ext>
            </a:extLst>
          </p:cNvPr>
          <p:cNvSpPr txBox="1"/>
          <p:nvPr/>
        </p:nvSpPr>
        <p:spPr>
          <a:xfrm>
            <a:off x="8562086" y="2560385"/>
            <a:ext cx="48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≠</a:t>
            </a:r>
            <a:endParaRPr lang="ko-KR" altLang="en-US" dirty="0"/>
          </a:p>
        </p:txBody>
      </p:sp>
      <p:graphicFrame>
        <p:nvGraphicFramePr>
          <p:cNvPr id="60" name="다이어그램 59">
            <a:extLst>
              <a:ext uri="{FF2B5EF4-FFF2-40B4-BE49-F238E27FC236}">
                <a16:creationId xmlns:a16="http://schemas.microsoft.com/office/drawing/2014/main" id="{FEB3FB0A-AD63-4419-B150-7C6888CE5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721550"/>
              </p:ext>
            </p:extLst>
          </p:nvPr>
        </p:nvGraphicFramePr>
        <p:xfrm>
          <a:off x="3695404" y="3754650"/>
          <a:ext cx="2022157" cy="184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7436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9" grpId="0"/>
      <p:bldP spid="49" grpId="0"/>
      <p:bldP spid="51" grpId="0"/>
      <p:bldP spid="59" grpId="0"/>
      <p:bldGraphic spid="6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9738" y="2277239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MoaYo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2731282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손안의 카테고리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354435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9735" y="3991303"/>
            <a:ext cx="821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인스타그램을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사용하는 사용자들이 게시물들을 저장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관리함에 있어 계층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(Hierarchy)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구조를 제공하고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이렇게 카테고리로 분류된 게시물들을 한번에 공유할 수 있는 앱 서비스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5051F2-F815-4546-B291-DDE9EBAE3420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808636-B884-4A84-936D-D1565594AD51}"/>
                </a:ext>
              </a:extLst>
            </p:cNvPr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02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6DC42E-DFB8-486C-B4FE-22FB32357C4D}"/>
                </a:ext>
              </a:extLst>
            </p:cNvPr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What is </a:t>
              </a:r>
              <a:r>
                <a:rPr lang="en-US" altLang="ko-KR" sz="1600" dirty="0" err="1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MoaYo</a:t>
              </a: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?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0D356FC-DAD9-45B5-AACF-8E6D3C325D48}"/>
                </a:ext>
              </a:extLst>
            </p:cNvPr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5051F2-F815-4546-B291-DDE9EBAE3420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808636-B884-4A84-936D-D1565594AD51}"/>
                </a:ext>
              </a:extLst>
            </p:cNvPr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02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6DC42E-DFB8-486C-B4FE-22FB32357C4D}"/>
                </a:ext>
              </a:extLst>
            </p:cNvPr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Architecture of </a:t>
              </a:r>
              <a:r>
                <a:rPr lang="en-US" altLang="ko-KR" sz="1600" dirty="0" err="1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MoaYo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0D356FC-DAD9-45B5-AACF-8E6D3C325D48}"/>
                </a:ext>
              </a:extLst>
            </p:cNvPr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D6BF963-77B1-4B82-9837-03A27EB8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9" y="357333"/>
            <a:ext cx="8901001" cy="61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5051F2-F815-4546-B291-DDE9EBAE3420}"/>
              </a:ext>
            </a:extLst>
          </p:cNvPr>
          <p:cNvGrpSpPr/>
          <p:nvPr/>
        </p:nvGrpSpPr>
        <p:grpSpPr>
          <a:xfrm>
            <a:off x="488041" y="1097015"/>
            <a:ext cx="1136591" cy="4663970"/>
            <a:chOff x="488041" y="1390600"/>
            <a:chExt cx="1136591" cy="46639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808636-B884-4A84-936D-D1565594AD51}"/>
                </a:ext>
              </a:extLst>
            </p:cNvPr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03</a:t>
              </a:r>
              <a:endParaRPr lang="ko-KR" altLang="en-US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6DC42E-DFB8-486C-B4FE-22FB32357C4D}"/>
                </a:ext>
              </a:extLst>
            </p:cNvPr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of </a:t>
              </a:r>
              <a:r>
                <a:rPr lang="en-US" altLang="ko-KR" sz="1600" dirty="0" err="1">
                  <a:solidFill>
                    <a:schemeClr val="bg1">
                      <a:lumMod val="7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MoaYo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0D356FC-DAD9-45B5-AACF-8E6D3C325D48}"/>
                </a:ext>
              </a:extLst>
            </p:cNvPr>
            <p:cNvCxnSpPr/>
            <p:nvPr/>
          </p:nvCxnSpPr>
          <p:spPr>
            <a:xfrm>
              <a:off x="1056336" y="2238998"/>
              <a:ext cx="0" cy="88876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259B2E83-1B16-4C9C-A143-C89F3EFBF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06178"/>
              </p:ext>
            </p:extLst>
          </p:nvPr>
        </p:nvGraphicFramePr>
        <p:xfrm>
          <a:off x="6883609" y="488684"/>
          <a:ext cx="3279823" cy="190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EC4AEC2D-7C93-4DDB-A817-9FB12AF80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325691"/>
              </p:ext>
            </p:extLst>
          </p:nvPr>
        </p:nvGraphicFramePr>
        <p:xfrm>
          <a:off x="2028569" y="488684"/>
          <a:ext cx="3118902" cy="190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A4F757-5C9E-4ACE-B4FD-FB814C1BAF9E}"/>
              </a:ext>
            </a:extLst>
          </p:cNvPr>
          <p:cNvCxnSpPr/>
          <p:nvPr/>
        </p:nvCxnSpPr>
        <p:spPr>
          <a:xfrm>
            <a:off x="5360183" y="1439088"/>
            <a:ext cx="541538" cy="0"/>
          </a:xfrm>
          <a:prstGeom prst="straightConnector1">
            <a:avLst/>
          </a:prstGeom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D04CE27-457B-4366-937E-797638A3C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385899"/>
              </p:ext>
            </p:extLst>
          </p:nvPr>
        </p:nvGraphicFramePr>
        <p:xfrm>
          <a:off x="6883609" y="2709686"/>
          <a:ext cx="3279823" cy="148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E4F2F285-D148-4427-8E42-6D1CAFBFF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14410"/>
              </p:ext>
            </p:extLst>
          </p:nvPr>
        </p:nvGraphicFramePr>
        <p:xfrm>
          <a:off x="2576941" y="2709686"/>
          <a:ext cx="2022157" cy="184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C4280D-2379-485A-89CF-EA72F82F6FDD}"/>
              </a:ext>
            </a:extLst>
          </p:cNvPr>
          <p:cNvSpPr txBox="1"/>
          <p:nvPr/>
        </p:nvSpPr>
        <p:spPr>
          <a:xfrm>
            <a:off x="7556669" y="2340354"/>
            <a:ext cx="179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 Hierarchy!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A82F4-2323-483C-BF08-9EBD8A0FBE84}"/>
              </a:ext>
            </a:extLst>
          </p:cNvPr>
          <p:cNvSpPr txBox="1"/>
          <p:nvPr/>
        </p:nvSpPr>
        <p:spPr>
          <a:xfrm>
            <a:off x="7837274" y="40086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 Once!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0B31-75A0-461B-B724-917AF6BAA034}"/>
              </a:ext>
            </a:extLst>
          </p:cNvPr>
          <p:cNvSpPr txBox="1"/>
          <p:nvPr/>
        </p:nvSpPr>
        <p:spPr>
          <a:xfrm>
            <a:off x="6865710" y="6195300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Same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mean,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Same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Result!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A094D0-7D4D-4B31-B3F8-1E5C853DCDEB}"/>
              </a:ext>
            </a:extLst>
          </p:cNvPr>
          <p:cNvGrpSpPr/>
          <p:nvPr/>
        </p:nvGrpSpPr>
        <p:grpSpPr>
          <a:xfrm>
            <a:off x="2645127" y="4713113"/>
            <a:ext cx="1885783" cy="1851519"/>
            <a:chOff x="2057411" y="4588835"/>
            <a:chExt cx="1885783" cy="185151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7CEE64-1456-484F-AB6F-4E77E4C04181}"/>
                </a:ext>
              </a:extLst>
            </p:cNvPr>
            <p:cNvSpPr/>
            <p:nvPr/>
          </p:nvSpPr>
          <p:spPr>
            <a:xfrm>
              <a:off x="2057411" y="4588835"/>
              <a:ext cx="1885783" cy="18515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60935-43AC-419C-99A0-F3B93E55B15D}"/>
                </a:ext>
              </a:extLst>
            </p:cNvPr>
            <p:cNvSpPr txBox="1"/>
            <p:nvPr/>
          </p:nvSpPr>
          <p:spPr>
            <a:xfrm rot="20066780">
              <a:off x="2576941" y="522894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고양이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4DDDA9-04BD-4841-A66D-5560113144E7}"/>
                </a:ext>
              </a:extLst>
            </p:cNvPr>
            <p:cNvSpPr txBox="1"/>
            <p:nvPr/>
          </p:nvSpPr>
          <p:spPr>
            <a:xfrm rot="839731">
              <a:off x="2806687" y="4784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0DE33-798D-4079-88CE-918FA322A111}"/>
                </a:ext>
              </a:extLst>
            </p:cNvPr>
            <p:cNvSpPr txBox="1"/>
            <p:nvPr/>
          </p:nvSpPr>
          <p:spPr>
            <a:xfrm>
              <a:off x="3238505" y="53799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ネコ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63873-1815-40A8-ACCB-B8778FA98A1B}"/>
                </a:ext>
              </a:extLst>
            </p:cNvPr>
            <p:cNvSpPr txBox="1"/>
            <p:nvPr/>
          </p:nvSpPr>
          <p:spPr>
            <a:xfrm rot="1070014">
              <a:off x="2912313" y="55993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猫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86E157-825A-4FF8-8ABE-73B602368853}"/>
                </a:ext>
              </a:extLst>
            </p:cNvPr>
            <p:cNvSpPr txBox="1"/>
            <p:nvPr/>
          </p:nvSpPr>
          <p:spPr>
            <a:xfrm rot="436141">
              <a:off x="3159028" y="499641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Katze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D425EA-4AEC-4976-AF20-317006CE4277}"/>
                </a:ext>
              </a:extLst>
            </p:cNvPr>
            <p:cNvSpPr/>
            <p:nvPr/>
          </p:nvSpPr>
          <p:spPr>
            <a:xfrm rot="20425893">
              <a:off x="2662774" y="5027827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z-Cyrl-AZ" altLang="ko-KR">
                  <a:solidFill>
                    <a:srgbClr val="000000"/>
                  </a:solidFill>
                  <a:latin typeface="Noto Sans"/>
                </a:rPr>
                <a:t>С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14D9F8D-AE87-46EA-B39A-6BEEE99874BB}"/>
                </a:ext>
              </a:extLst>
            </p:cNvPr>
            <p:cNvSpPr/>
            <p:nvPr/>
          </p:nvSpPr>
          <p:spPr>
            <a:xfrm>
              <a:off x="2362229" y="5514595"/>
              <a:ext cx="6153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Noto Sans"/>
                </a:rPr>
                <a:t>Chat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8600B-F211-410B-9EF8-1DDBC6E9B86C}"/>
                </a:ext>
              </a:extLst>
            </p:cNvPr>
            <p:cNvSpPr/>
            <p:nvPr/>
          </p:nvSpPr>
          <p:spPr>
            <a:xfrm rot="20888296">
              <a:off x="2093820" y="5175261"/>
              <a:ext cx="635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00"/>
                  </a:solidFill>
                  <a:latin typeface="Noto Sans"/>
                </a:rPr>
                <a:t>Gato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F39382-18DF-4C50-9417-DD22808C2697}"/>
                </a:ext>
              </a:extLst>
            </p:cNvPr>
            <p:cNvSpPr/>
            <p:nvPr/>
          </p:nvSpPr>
          <p:spPr>
            <a:xfrm rot="686996">
              <a:off x="2205719" y="4805929"/>
              <a:ext cx="668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00"/>
                  </a:solidFill>
                  <a:latin typeface="Noto Sans"/>
                </a:rPr>
                <a:t>gatto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D417FA-F6B6-46FA-8614-BA77C1E236DF}"/>
                </a:ext>
              </a:extLst>
            </p:cNvPr>
            <p:cNvSpPr/>
            <p:nvPr/>
          </p:nvSpPr>
          <p:spPr>
            <a:xfrm rot="20172086">
              <a:off x="3120827" y="5712054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00"/>
                  </a:solidFill>
                  <a:latin typeface="Noto Sans"/>
                </a:rPr>
                <a:t>mèo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C03A39-8848-472B-8CD5-83F49BD43856}"/>
                </a:ext>
              </a:extLst>
            </p:cNvPr>
            <p:cNvSpPr/>
            <p:nvPr/>
          </p:nvSpPr>
          <p:spPr>
            <a:xfrm rot="1848558">
              <a:off x="2181440" y="5826839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altLang="ko-KR" dirty="0">
                  <a:solidFill>
                    <a:srgbClr val="000000"/>
                  </a:solidFill>
                  <a:latin typeface="Noto Sans"/>
                </a:rPr>
                <a:t>เจ้าเหมียว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0A15A7-6350-41B1-A31A-EA6497148036}"/>
                </a:ext>
              </a:extLst>
            </p:cNvPr>
            <p:cNvSpPr/>
            <p:nvPr/>
          </p:nvSpPr>
          <p:spPr>
            <a:xfrm rot="913958">
              <a:off x="2886469" y="5409416"/>
              <a:ext cx="789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00"/>
                  </a:solidFill>
                  <a:latin typeface="Noto Sans"/>
                </a:rPr>
                <a:t>kucing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C190D85-9A0C-4DFE-8120-69C98360A154}"/>
                </a:ext>
              </a:extLst>
            </p:cNvPr>
            <p:cNvSpPr/>
            <p:nvPr/>
          </p:nvSpPr>
          <p:spPr>
            <a:xfrm>
              <a:off x="2160353" y="5391653"/>
              <a:ext cx="715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altLang="ko-KR" dirty="0">
                  <a:solidFill>
                    <a:srgbClr val="000000"/>
                  </a:solidFill>
                  <a:latin typeface="Noto Sans"/>
                </a:rPr>
                <a:t>बिल्ली</a:t>
              </a:r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51F447-7E71-4874-B0D0-5159C3AEDBDF}"/>
              </a:ext>
            </a:extLst>
          </p:cNvPr>
          <p:cNvCxnSpPr/>
          <p:nvPr/>
        </p:nvCxnSpPr>
        <p:spPr>
          <a:xfrm>
            <a:off x="5361660" y="3509067"/>
            <a:ext cx="541538" cy="0"/>
          </a:xfrm>
          <a:prstGeom prst="straightConnector1">
            <a:avLst/>
          </a:prstGeom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DB567C5-D7BC-4695-8C38-7D771A5D8B19}"/>
              </a:ext>
            </a:extLst>
          </p:cNvPr>
          <p:cNvCxnSpPr/>
          <p:nvPr/>
        </p:nvCxnSpPr>
        <p:spPr>
          <a:xfrm>
            <a:off x="5363137" y="5579046"/>
            <a:ext cx="541538" cy="0"/>
          </a:xfrm>
          <a:prstGeom prst="straightConnector1">
            <a:avLst/>
          </a:prstGeom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DF1F6-A83B-49C0-A6A5-447580C57260}"/>
              </a:ext>
            </a:extLst>
          </p:cNvPr>
          <p:cNvSpPr txBox="1"/>
          <p:nvPr/>
        </p:nvSpPr>
        <p:spPr>
          <a:xfrm>
            <a:off x="7795170" y="5238162"/>
            <a:ext cx="14566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고양이</a:t>
            </a:r>
          </a:p>
        </p:txBody>
      </p:sp>
    </p:spTree>
    <p:extLst>
      <p:ext uri="{BB962C8B-B14F-4D97-AF65-F5344CB8AC3E}">
        <p14:creationId xmlns:p14="http://schemas.microsoft.com/office/powerpoint/2010/main" val="20714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21" grpId="0">
        <p:bldAsOne/>
      </p:bldGraphic>
      <p:bldGraphic spid="6" grpId="0">
        <p:bldAsOne/>
      </p:bldGraphic>
      <p:bldGraphic spid="23" grpId="0">
        <p:bldAsOne/>
      </p:bldGraphic>
      <p:bldP spid="7" grpId="0"/>
      <p:bldP spid="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질의응답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Question &amp; Answer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7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236</Words>
  <Application>Microsoft Office PowerPoint</Application>
  <PresentationFormat>와이드스크린</PresentationFormat>
  <Paragraphs>93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KoPub돋움체 Bold</vt:lpstr>
      <vt:lpstr>KoPub돋움체 Light</vt:lpstr>
      <vt:lpstr>KoPub바탕체 Bold</vt:lpstr>
      <vt:lpstr>Noto Sans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준권 정</dc:creator>
  <cp:lastModifiedBy>준권 정</cp:lastModifiedBy>
  <cp:revision>134</cp:revision>
  <dcterms:created xsi:type="dcterms:W3CDTF">2020-03-24T09:48:37Z</dcterms:created>
  <dcterms:modified xsi:type="dcterms:W3CDTF">2020-03-24T14:09:00Z</dcterms:modified>
</cp:coreProperties>
</file>