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44" y="6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314C1-5C9F-4F94-95E7-5B0E946A9F7E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290C4-3E3C-47C5-B13B-B8FC0B4BC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589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290C4-3E3C-47C5-B13B-B8FC0B4BC6E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146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jfif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22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2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26" Type="http://schemas.openxmlformats.org/officeDocument/2006/relationships/image" Target="../media/image76.png"/><Relationship Id="rId3" Type="http://schemas.openxmlformats.org/officeDocument/2006/relationships/image" Target="../media/image53.png"/><Relationship Id="rId21" Type="http://schemas.openxmlformats.org/officeDocument/2006/relationships/image" Target="../media/image71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5" Type="http://schemas.openxmlformats.org/officeDocument/2006/relationships/image" Target="../media/image75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24" Type="http://schemas.openxmlformats.org/officeDocument/2006/relationships/image" Target="../media/image74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23" Type="http://schemas.openxmlformats.org/officeDocument/2006/relationships/image" Target="../media/image73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Relationship Id="rId22" Type="http://schemas.openxmlformats.org/officeDocument/2006/relationships/image" Target="../media/image72.png"/><Relationship Id="rId27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BC9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16980" y="606188"/>
            <a:ext cx="4524172" cy="9693295"/>
            <a:chOff x="6616980" y="606188"/>
            <a:chExt cx="4524172" cy="96932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16980" y="606188"/>
              <a:ext cx="4524172" cy="969329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531869" y="632484"/>
            <a:ext cx="13915822" cy="705506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18898" y="173742"/>
            <a:ext cx="5458207" cy="172978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01413" y="632484"/>
            <a:ext cx="13915822" cy="705506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163870" y="8339071"/>
            <a:ext cx="8838095" cy="178525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509708" y="8380670"/>
            <a:ext cx="8838095" cy="172978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5631113" y="5230036"/>
            <a:ext cx="26707068" cy="313319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134061" y="3834407"/>
            <a:ext cx="10011416" cy="883000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59432" y="540061"/>
            <a:ext cx="9171797" cy="99714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048870" y="159846"/>
            <a:ext cx="1494568" cy="1980871"/>
            <a:chOff x="7048870" y="159846"/>
            <a:chExt cx="1494568" cy="19808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48870" y="159846"/>
              <a:ext cx="1494568" cy="19808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3BC9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753981" y="-254202"/>
            <a:ext cx="18990476" cy="282786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184886" y="6030533"/>
            <a:ext cx="9120496" cy="434481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198576" y="4695839"/>
            <a:ext cx="9175256" cy="253982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98370" y="5615304"/>
            <a:ext cx="10136790" cy="600573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76894" y="4695839"/>
            <a:ext cx="9175256" cy="253982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298263" y="-279308"/>
            <a:ext cx="5182465" cy="832674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628721" y="5231405"/>
            <a:ext cx="9490292" cy="754132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876272" y="4695839"/>
            <a:ext cx="9175256" cy="253982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647368" y="6668842"/>
            <a:ext cx="4553594" cy="79117"/>
            <a:chOff x="6647368" y="6668842"/>
            <a:chExt cx="4553594" cy="7911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6647368" y="6668842"/>
              <a:ext cx="4553594" cy="7911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29272" y="6679829"/>
            <a:ext cx="4553594" cy="79117"/>
            <a:chOff x="1129272" y="6679829"/>
            <a:chExt cx="4553594" cy="7911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1129272" y="6679829"/>
              <a:ext cx="4553594" cy="7911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192845" y="6670305"/>
            <a:ext cx="4553594" cy="79117"/>
            <a:chOff x="12192845" y="6670305"/>
            <a:chExt cx="4553594" cy="7911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12192845" y="6670305"/>
              <a:ext cx="4553594" cy="79117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96018" y="-231689"/>
            <a:ext cx="5182465" cy="832674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859591" y="-279308"/>
            <a:ext cx="5182465" cy="83267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BC9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61905" y="1956399"/>
            <a:ext cx="16171429" cy="57143"/>
            <a:chOff x="1161905" y="2282832"/>
            <a:chExt cx="16171429" cy="571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161905" y="2282832"/>
              <a:ext cx="16171429" cy="5714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78084" y="1301162"/>
            <a:ext cx="16650373" cy="562820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40677" y="3688545"/>
            <a:ext cx="8099725" cy="1352687"/>
            <a:chOff x="8140677" y="3688545"/>
            <a:chExt cx="8099725" cy="135268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77189" y="3096486"/>
              <a:ext cx="16199450" cy="270537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40677" y="3688545"/>
              <a:ext cx="8099725" cy="13526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491050" y="5522313"/>
            <a:ext cx="5848021" cy="4174025"/>
            <a:chOff x="9491050" y="5522313"/>
            <a:chExt cx="5848021" cy="417402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91050" y="5522313"/>
              <a:ext cx="5848021" cy="417402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3585714" y="-317669"/>
            <a:ext cx="18990476" cy="282786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61216" y="3241671"/>
            <a:ext cx="5994000" cy="6171429"/>
            <a:chOff x="1561216" y="3241671"/>
            <a:chExt cx="5994000" cy="617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61216" y="3241671"/>
              <a:ext cx="5994000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3BC9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61905" y="1937172"/>
            <a:ext cx="16171429" cy="57143"/>
            <a:chOff x="1161905" y="2282832"/>
            <a:chExt cx="16171429" cy="571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161905" y="2282832"/>
              <a:ext cx="16171429" cy="5714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585714" y="-373066"/>
            <a:ext cx="18990476" cy="297254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21659" y="2809129"/>
            <a:ext cx="4420290" cy="2657630"/>
            <a:chOff x="12121659" y="2809129"/>
            <a:chExt cx="4420290" cy="265763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81430" y="1649853"/>
              <a:ext cx="8840580" cy="5315259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21659" y="2809129"/>
              <a:ext cx="4420290" cy="265763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642396" y="5864282"/>
            <a:ext cx="5934255" cy="3953697"/>
            <a:chOff x="10642396" y="5864282"/>
            <a:chExt cx="5934255" cy="395369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29567" y="4141929"/>
              <a:ext cx="11868510" cy="7907395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42396" y="5864282"/>
              <a:ext cx="5934255" cy="395369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3989983" y="2767449"/>
            <a:ext cx="20989007" cy="2931572"/>
            <a:chOff x="-3989983" y="2767449"/>
            <a:chExt cx="20989007" cy="293157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3989983" y="2767449"/>
              <a:ext cx="20989007" cy="2931572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1905" y="3405051"/>
              <a:ext cx="10494504" cy="1465786"/>
            </a:xfrm>
            <a:prstGeom prst="rect">
              <a:avLst/>
            </a:prstGeom>
          </p:spPr>
        </p:pic>
      </p:grpSp>
      <p:pic>
        <p:nvPicPr>
          <p:cNvPr id="4" name="그림 3" descr="서있는, 여자, 남자, 젊은이(가) 표시된 사진&#10;&#10;자동 생성된 설명">
            <a:extLst>
              <a:ext uri="{FF2B5EF4-FFF2-40B4-BE49-F238E27FC236}">
                <a16:creationId xmlns:a16="http://schemas.microsoft.com/office/drawing/2014/main" id="{4C2BD62E-CC6D-4143-BD9F-51CFC286BCD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4" r="462"/>
          <a:stretch/>
        </p:blipFill>
        <p:spPr>
          <a:xfrm>
            <a:off x="1161905" y="6425555"/>
            <a:ext cx="8618364" cy="29315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3BC9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776190" y="-374300"/>
            <a:ext cx="23485714" cy="297254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734624" y="6214253"/>
            <a:ext cx="6330092" cy="9524"/>
            <a:chOff x="8734624" y="6214253"/>
            <a:chExt cx="6330092" cy="952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8734624" y="6214253"/>
              <a:ext cx="6330092" cy="95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90509" y="6214253"/>
            <a:ext cx="6330092" cy="9524"/>
            <a:chOff x="3090509" y="6214253"/>
            <a:chExt cx="6330092" cy="952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3090509" y="6214253"/>
              <a:ext cx="6330092" cy="95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143830" y="6058115"/>
            <a:ext cx="9142857" cy="307446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707294" y="4376310"/>
            <a:ext cx="2015931" cy="1995516"/>
            <a:chOff x="13707294" y="4376310"/>
            <a:chExt cx="2015931" cy="199551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707294" y="4376310"/>
              <a:ext cx="2015931" cy="19955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004175" y="4450716"/>
            <a:ext cx="2046766" cy="1997569"/>
            <a:chOff x="8004175" y="4450716"/>
            <a:chExt cx="2046766" cy="199756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04175" y="4450716"/>
              <a:ext cx="2046766" cy="199756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56130" y="5980683"/>
            <a:ext cx="9142857" cy="340334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1176707" y="5036326"/>
            <a:ext cx="9142857" cy="718077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592155" y="4372205"/>
            <a:ext cx="1579962" cy="1995730"/>
            <a:chOff x="2592155" y="4372205"/>
            <a:chExt cx="1579962" cy="199573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92155" y="4372205"/>
              <a:ext cx="1579962" cy="1995730"/>
            </a:xfrm>
            <a:prstGeom prst="rect">
              <a:avLst/>
            </a:prstGeom>
          </p:spPr>
        </p:pic>
      </p:grpSp>
      <p:grpSp>
        <p:nvGrpSpPr>
          <p:cNvPr id="18" name="그룹 1001">
            <a:extLst>
              <a:ext uri="{FF2B5EF4-FFF2-40B4-BE49-F238E27FC236}">
                <a16:creationId xmlns:a16="http://schemas.microsoft.com/office/drawing/2014/main" id="{8AF16E71-4196-479F-B2BF-0F5717398AA9}"/>
              </a:ext>
            </a:extLst>
          </p:cNvPr>
          <p:cNvGrpSpPr/>
          <p:nvPr/>
        </p:nvGrpSpPr>
        <p:grpSpPr>
          <a:xfrm>
            <a:off x="1161905" y="1956399"/>
            <a:ext cx="16171429" cy="57143"/>
            <a:chOff x="1161905" y="2282832"/>
            <a:chExt cx="16171429" cy="57143"/>
          </a:xfrm>
        </p:grpSpPr>
        <p:pic>
          <p:nvPicPr>
            <p:cNvPr id="21" name="Object 2">
              <a:extLst>
                <a:ext uri="{FF2B5EF4-FFF2-40B4-BE49-F238E27FC236}">
                  <a16:creationId xmlns:a16="http://schemas.microsoft.com/office/drawing/2014/main" id="{3AF0FD19-06C3-4FCA-B1DB-83E49EA76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800000">
              <a:off x="1161905" y="2282832"/>
              <a:ext cx="16171429" cy="5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3BC9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195238" y="-351446"/>
            <a:ext cx="25161905" cy="297254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A63241D6-A56E-4A6A-B194-99BC946D58B9}"/>
              </a:ext>
            </a:extLst>
          </p:cNvPr>
          <p:cNvGrpSpPr/>
          <p:nvPr/>
        </p:nvGrpSpPr>
        <p:grpSpPr>
          <a:xfrm>
            <a:off x="1399019" y="2324100"/>
            <a:ext cx="15697200" cy="7588957"/>
            <a:chOff x="585216" y="128247"/>
            <a:chExt cx="17143985" cy="9869412"/>
          </a:xfrm>
        </p:grpSpPr>
        <p:pic>
          <p:nvPicPr>
            <p:cNvPr id="11" name="그림 10" descr="시계이(가) 표시된 사진&#10;&#10;자동 생성된 설명">
              <a:extLst>
                <a:ext uri="{FF2B5EF4-FFF2-40B4-BE49-F238E27FC236}">
                  <a16:creationId xmlns:a16="http://schemas.microsoft.com/office/drawing/2014/main" id="{C726BB12-E4F5-4624-AC7F-E68F50D32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216" y="7415406"/>
              <a:ext cx="2057400" cy="205740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49E97C6-BA6B-4639-B841-032F67D34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7081" y="3388362"/>
              <a:ext cx="2992120" cy="2992120"/>
            </a:xfrm>
            <a:prstGeom prst="rect">
              <a:avLst/>
            </a:prstGeom>
          </p:spPr>
        </p:pic>
        <p:pic>
          <p:nvPicPr>
            <p:cNvPr id="13" name="그림 12" descr="시계이(가) 표시된 사진&#10;&#10;자동 생성된 설명">
              <a:extLst>
                <a:ext uri="{FF2B5EF4-FFF2-40B4-BE49-F238E27FC236}">
                  <a16:creationId xmlns:a16="http://schemas.microsoft.com/office/drawing/2014/main" id="{22D42ACE-A0F8-43C3-BD29-3751FB164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504" y="3607927"/>
              <a:ext cx="2057400" cy="2057400"/>
            </a:xfrm>
            <a:prstGeom prst="rect">
              <a:avLst/>
            </a:prstGeom>
          </p:spPr>
        </p:pic>
        <p:pic>
          <p:nvPicPr>
            <p:cNvPr id="14" name="그림 13" descr="시계이(가) 표시된 사진&#10;&#10;자동 생성된 설명">
              <a:extLst>
                <a:ext uri="{FF2B5EF4-FFF2-40B4-BE49-F238E27FC236}">
                  <a16:creationId xmlns:a16="http://schemas.microsoft.com/office/drawing/2014/main" id="{590A3F8B-7DBC-441C-B830-E8D874BB2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216" y="128247"/>
              <a:ext cx="2057400" cy="2057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E20ED5E-2A0C-4BCE-8C94-921F815FB4E4}"/>
                </a:ext>
              </a:extLst>
            </p:cNvPr>
            <p:cNvSpPr txBox="1"/>
            <p:nvPr/>
          </p:nvSpPr>
          <p:spPr>
            <a:xfrm>
              <a:off x="603504" y="2087139"/>
              <a:ext cx="2057400" cy="5003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R" altLang="en-US" sz="19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사이트 방문자</a:t>
              </a:r>
              <a:endParaRPr kumimoji="1" lang="ko-Kore-KR" altLang="en-US" sz="19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BA4BA7-B575-44A5-87FA-83B7B8F2101B}"/>
                </a:ext>
              </a:extLst>
            </p:cNvPr>
            <p:cNvSpPr txBox="1"/>
            <p:nvPr/>
          </p:nvSpPr>
          <p:spPr>
            <a:xfrm>
              <a:off x="603504" y="9497331"/>
              <a:ext cx="2057400" cy="5003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ore-KR" altLang="en-US" sz="19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등록자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438E46-B732-47A8-878F-2A73975E071B}"/>
                </a:ext>
              </a:extLst>
            </p:cNvPr>
            <p:cNvSpPr txBox="1"/>
            <p:nvPr/>
          </p:nvSpPr>
          <p:spPr>
            <a:xfrm>
              <a:off x="603504" y="5767617"/>
              <a:ext cx="2057400" cy="5003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ore-KR" altLang="en-US" sz="19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열람자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02E71B-FB2C-43BD-B18F-A413C2E9527E}"/>
                </a:ext>
              </a:extLst>
            </p:cNvPr>
            <p:cNvSpPr txBox="1"/>
            <p:nvPr/>
          </p:nvSpPr>
          <p:spPr>
            <a:xfrm>
              <a:off x="14876781" y="6367644"/>
              <a:ext cx="2712720" cy="5003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ore-KR" altLang="en-US" sz="19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서비스</a:t>
              </a:r>
              <a:r>
                <a:rPr kumimoji="1" lang="ko-KR" altLang="en-US" sz="19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제공자</a:t>
              </a:r>
              <a:endParaRPr kumimoji="1" lang="ko-Kore-KR" altLang="en-US" sz="19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B425C3A-6F2C-4F75-840A-9B75DE19CD1B}"/>
                </a:ext>
              </a:extLst>
            </p:cNvPr>
            <p:cNvSpPr txBox="1"/>
            <p:nvPr/>
          </p:nvSpPr>
          <p:spPr>
            <a:xfrm>
              <a:off x="10818047" y="470435"/>
              <a:ext cx="2362200" cy="12608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ore-KR" altLang="en-US" sz="19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실시간</a:t>
              </a:r>
              <a:r>
                <a:rPr kumimoji="1" lang="ko-KR" altLang="en-US" sz="19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endParaRPr kumimoji="1" lang="en-US" altLang="ko-KR" sz="19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ctr"/>
              <a:r>
                <a:rPr kumimoji="1" lang="ko-KR" altLang="en-US" sz="19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포트폴리오 </a:t>
              </a:r>
              <a:endParaRPr kumimoji="1" lang="en-US" altLang="ko-KR" sz="19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ctr"/>
              <a:r>
                <a:rPr kumimoji="1" lang="ko-KR" altLang="en-US" sz="19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순서 변경</a:t>
              </a:r>
              <a:endParaRPr kumimoji="1" lang="en-US" altLang="ko-Kore-KR" sz="19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2D5E8C-5178-4A8D-A94B-7704990001D0}"/>
                </a:ext>
              </a:extLst>
            </p:cNvPr>
            <p:cNvSpPr txBox="1"/>
            <p:nvPr/>
          </p:nvSpPr>
          <p:spPr>
            <a:xfrm>
              <a:off x="2905161" y="5331267"/>
              <a:ext cx="1676400" cy="500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en-US" altLang="ko-Kore-KR" sz="19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PDF </a:t>
              </a:r>
              <a:r>
                <a:rPr kumimoji="1" lang="ko-KR" altLang="en-US" sz="19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추출</a:t>
              </a:r>
              <a:endParaRPr kumimoji="1" lang="en-US" altLang="ko-Kore-KR" sz="19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FFE3180-3E65-4705-BB58-530B422BAB16}"/>
                </a:ext>
              </a:extLst>
            </p:cNvPr>
            <p:cNvSpPr txBox="1"/>
            <p:nvPr/>
          </p:nvSpPr>
          <p:spPr>
            <a:xfrm>
              <a:off x="5054413" y="4978473"/>
              <a:ext cx="1676400" cy="8805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ore-KR" altLang="en-US" sz="19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포트폴리오</a:t>
              </a:r>
              <a:r>
                <a:rPr kumimoji="1" lang="ko-KR" altLang="en-US" sz="19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업데이트</a:t>
              </a:r>
              <a:endParaRPr kumimoji="1" lang="en-US" altLang="ko-Kore-KR" sz="19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56EAEF-12B4-4666-8B8D-20846FDAC10A}"/>
                </a:ext>
              </a:extLst>
            </p:cNvPr>
            <p:cNvSpPr txBox="1"/>
            <p:nvPr/>
          </p:nvSpPr>
          <p:spPr>
            <a:xfrm>
              <a:off x="5064600" y="2886661"/>
              <a:ext cx="1676400" cy="8805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ore-KR" altLang="en-US" sz="19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포트폴리오</a:t>
              </a:r>
              <a:r>
                <a:rPr kumimoji="1" lang="ko-KR" altLang="en-US" sz="19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열람</a:t>
              </a:r>
              <a:endParaRPr kumimoji="1" lang="en-US" altLang="ko-Kore-KR" sz="19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8A1A069-4F41-4456-9997-F1FCD3554850}"/>
                </a:ext>
              </a:extLst>
            </p:cNvPr>
            <p:cNvSpPr txBox="1"/>
            <p:nvPr/>
          </p:nvSpPr>
          <p:spPr>
            <a:xfrm>
              <a:off x="5046312" y="535353"/>
              <a:ext cx="1676400" cy="500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ore-KR" altLang="en-US" sz="19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로그인</a:t>
              </a:r>
              <a:endParaRPr kumimoji="1" lang="en-US" altLang="ko-Kore-KR" sz="19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E16AF5A-9C73-4A73-ADC7-15207DFAF6E7}"/>
                </a:ext>
              </a:extLst>
            </p:cNvPr>
            <p:cNvSpPr txBox="1"/>
            <p:nvPr/>
          </p:nvSpPr>
          <p:spPr>
            <a:xfrm>
              <a:off x="5053559" y="1512325"/>
              <a:ext cx="1676400" cy="500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ore-KR" altLang="en-US" sz="19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회원가입</a:t>
              </a:r>
              <a:endParaRPr kumimoji="1" lang="en-US" altLang="ko-Kore-KR" sz="19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6092EB5-4A53-4855-B34D-03054F366A73}"/>
                </a:ext>
              </a:extLst>
            </p:cNvPr>
            <p:cNvSpPr txBox="1"/>
            <p:nvPr/>
          </p:nvSpPr>
          <p:spPr>
            <a:xfrm>
              <a:off x="5053559" y="6438320"/>
              <a:ext cx="1676400" cy="12608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ore-KR" altLang="en-US" sz="19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포트폴리오</a:t>
              </a:r>
              <a:r>
                <a:rPr kumimoji="1" lang="ko-KR" altLang="en-US" sz="19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레이아웃 선택</a:t>
              </a:r>
              <a:endParaRPr kumimoji="1" lang="en-US" altLang="ko-Kore-KR" sz="19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BE165D3-4691-4940-989F-D3C55FC65787}"/>
                </a:ext>
              </a:extLst>
            </p:cNvPr>
            <p:cNvSpPr txBox="1"/>
            <p:nvPr/>
          </p:nvSpPr>
          <p:spPr>
            <a:xfrm>
              <a:off x="5054413" y="7898885"/>
              <a:ext cx="1676400" cy="8805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ore-KR" altLang="en-US" sz="19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포트폴리오</a:t>
              </a:r>
              <a:r>
                <a:rPr kumimoji="1" lang="ko-KR" altLang="en-US" sz="19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컨텐츠 입력</a:t>
              </a:r>
              <a:endParaRPr kumimoji="1" lang="en-US" altLang="ko-Kore-KR" sz="19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AB9A1DA-CAC0-4555-AE34-3C09ED4FD79B}"/>
                </a:ext>
              </a:extLst>
            </p:cNvPr>
            <p:cNvSpPr txBox="1"/>
            <p:nvPr/>
          </p:nvSpPr>
          <p:spPr>
            <a:xfrm>
              <a:off x="5046312" y="9078278"/>
              <a:ext cx="1676400" cy="8805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ore-KR" altLang="en-US" sz="19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포트폴리오</a:t>
              </a:r>
              <a:r>
                <a:rPr kumimoji="1" lang="ko-KR" altLang="en-US" sz="19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등록</a:t>
              </a:r>
              <a:endParaRPr kumimoji="1" lang="en-US" altLang="ko-Kore-KR" sz="19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8" name="아래쪽 화살표[D] 33">
              <a:extLst>
                <a:ext uri="{FF2B5EF4-FFF2-40B4-BE49-F238E27FC236}">
                  <a16:creationId xmlns:a16="http://schemas.microsoft.com/office/drawing/2014/main" id="{F63643E6-DE42-4DF3-87B2-A89C7134C527}"/>
                </a:ext>
              </a:extLst>
            </p:cNvPr>
            <p:cNvSpPr/>
            <p:nvPr/>
          </p:nvSpPr>
          <p:spPr>
            <a:xfrm>
              <a:off x="1442777" y="2823556"/>
              <a:ext cx="342277" cy="806286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endParaRPr kumimoji="1" lang="ko-Kore-KR" altLang="en-US" sz="190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9" name="아래쪽 화살표[D] 37">
              <a:extLst>
                <a:ext uri="{FF2B5EF4-FFF2-40B4-BE49-F238E27FC236}">
                  <a16:creationId xmlns:a16="http://schemas.microsoft.com/office/drawing/2014/main" id="{1EAD3FF8-E9E3-457D-8E1D-AEB26F46DA44}"/>
                </a:ext>
              </a:extLst>
            </p:cNvPr>
            <p:cNvSpPr/>
            <p:nvPr/>
          </p:nvSpPr>
          <p:spPr>
            <a:xfrm>
              <a:off x="1467427" y="6560901"/>
              <a:ext cx="329139" cy="854506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endParaRPr kumimoji="1" lang="ko-Kore-KR" altLang="en-US" sz="190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cxnSp>
          <p:nvCxnSpPr>
            <p:cNvPr id="30" name="직선 연결선[R] 35">
              <a:extLst>
                <a:ext uri="{FF2B5EF4-FFF2-40B4-BE49-F238E27FC236}">
                  <a16:creationId xmlns:a16="http://schemas.microsoft.com/office/drawing/2014/main" id="{8B90D418-A71E-4E76-B00D-B48A8FD3A126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2642615" y="814196"/>
              <a:ext cx="2130185" cy="342750"/>
            </a:xfrm>
            <a:prstGeom prst="line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[R] 40">
              <a:extLst>
                <a:ext uri="{FF2B5EF4-FFF2-40B4-BE49-F238E27FC236}">
                  <a16:creationId xmlns:a16="http://schemas.microsoft.com/office/drawing/2014/main" id="{EB2AEF62-D681-4B42-9282-5521EB249FD9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2642615" y="1156947"/>
              <a:ext cx="2090305" cy="605544"/>
            </a:xfrm>
            <a:prstGeom prst="line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[R] 43">
              <a:extLst>
                <a:ext uri="{FF2B5EF4-FFF2-40B4-BE49-F238E27FC236}">
                  <a16:creationId xmlns:a16="http://schemas.microsoft.com/office/drawing/2014/main" id="{58661C5E-8C3A-437D-953D-56F39BFA3CC8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2660903" y="3413997"/>
              <a:ext cx="2111898" cy="1222631"/>
            </a:xfrm>
            <a:prstGeom prst="line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[R] 47">
              <a:extLst>
                <a:ext uri="{FF2B5EF4-FFF2-40B4-BE49-F238E27FC236}">
                  <a16:creationId xmlns:a16="http://schemas.microsoft.com/office/drawing/2014/main" id="{750213FA-5506-4051-AEAA-729E7F386F9C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2642615" y="6048560"/>
              <a:ext cx="978616" cy="2395546"/>
            </a:xfrm>
            <a:prstGeom prst="line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50">
              <a:extLst>
                <a:ext uri="{FF2B5EF4-FFF2-40B4-BE49-F238E27FC236}">
                  <a16:creationId xmlns:a16="http://schemas.microsoft.com/office/drawing/2014/main" id="{776D1AED-3959-45E0-B5FA-2CEE430EAC93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2642615" y="6048560"/>
              <a:ext cx="2095361" cy="2395546"/>
            </a:xfrm>
            <a:prstGeom prst="line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53">
              <a:extLst>
                <a:ext uri="{FF2B5EF4-FFF2-40B4-BE49-F238E27FC236}">
                  <a16:creationId xmlns:a16="http://schemas.microsoft.com/office/drawing/2014/main" id="{73236037-8E6B-4EFF-9617-0D0FADFAA7E2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2642615" y="7094473"/>
              <a:ext cx="2052875" cy="1349635"/>
            </a:xfrm>
            <a:prstGeom prst="line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[R] 57">
              <a:extLst>
                <a:ext uri="{FF2B5EF4-FFF2-40B4-BE49-F238E27FC236}">
                  <a16:creationId xmlns:a16="http://schemas.microsoft.com/office/drawing/2014/main" id="{608DB98B-520D-4410-AAD4-F77F21989D63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2642615" y="8334248"/>
              <a:ext cx="1947464" cy="109859"/>
            </a:xfrm>
            <a:prstGeom prst="line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[R] 60">
              <a:extLst>
                <a:ext uri="{FF2B5EF4-FFF2-40B4-BE49-F238E27FC236}">
                  <a16:creationId xmlns:a16="http://schemas.microsoft.com/office/drawing/2014/main" id="{0ACCFE41-8720-4204-9B65-0449EA76519B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2642615" y="8444108"/>
              <a:ext cx="1976030" cy="960497"/>
            </a:xfrm>
            <a:prstGeom prst="line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F955048-BCB6-4832-9EDB-675AD5E3F516}"/>
                </a:ext>
              </a:extLst>
            </p:cNvPr>
            <p:cNvSpPr txBox="1"/>
            <p:nvPr/>
          </p:nvSpPr>
          <p:spPr>
            <a:xfrm>
              <a:off x="10821097" y="2702636"/>
              <a:ext cx="2362200" cy="12608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R" altLang="en-US" sz="19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열람자 </a:t>
              </a:r>
              <a:endParaRPr kumimoji="1" lang="en-US" altLang="ko-KR" sz="19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ctr"/>
              <a:r>
                <a:rPr kumimoji="1" lang="en-US" altLang="ko-KR" sz="19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Eye tracking </a:t>
              </a:r>
            </a:p>
            <a:p>
              <a:pPr algn="ctr"/>
              <a:r>
                <a:rPr kumimoji="1" lang="ko-KR" altLang="en-US" sz="19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정보 수집</a:t>
              </a:r>
              <a:endParaRPr kumimoji="1" lang="en-US" altLang="ko-Kore-KR" sz="19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685DE10-F01B-4178-B7DA-63ACF4BFBF09}"/>
                </a:ext>
              </a:extLst>
            </p:cNvPr>
            <p:cNvSpPr txBox="1"/>
            <p:nvPr/>
          </p:nvSpPr>
          <p:spPr>
            <a:xfrm>
              <a:off x="10838181" y="4850939"/>
              <a:ext cx="2362200" cy="8805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R" altLang="en-US" sz="19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포트폴리오 </a:t>
              </a:r>
              <a:endParaRPr kumimoji="1" lang="en-US" altLang="ko-KR" sz="19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ctr"/>
              <a:r>
                <a:rPr kumimoji="1" lang="ko-KR" altLang="en-US" sz="19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피드백</a:t>
              </a:r>
              <a:endParaRPr kumimoji="1" lang="en-US" altLang="ko-Kore-KR" sz="19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927ACC3-B325-476E-A99A-97CF830541D9}"/>
                </a:ext>
              </a:extLst>
            </p:cNvPr>
            <p:cNvSpPr txBox="1"/>
            <p:nvPr/>
          </p:nvSpPr>
          <p:spPr>
            <a:xfrm>
              <a:off x="10800310" y="6277164"/>
              <a:ext cx="2362200" cy="12608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R" altLang="en-US" sz="19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등록자 </a:t>
              </a:r>
              <a:endParaRPr kumimoji="1" lang="en-US" altLang="ko-KR" sz="19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ctr"/>
              <a:r>
                <a:rPr kumimoji="1" lang="en-US" altLang="ko-Kore-KR" sz="19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Eye tracking </a:t>
              </a:r>
            </a:p>
            <a:p>
              <a:pPr algn="ctr"/>
              <a:r>
                <a:rPr kumimoji="1" lang="ko-KR" altLang="en-US" sz="19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정보 수집</a:t>
              </a:r>
              <a:endParaRPr kumimoji="1" lang="en-US" altLang="ko-Kore-KR" sz="19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2157533-3C2C-4EE8-8106-BBFD7F8BD680}"/>
                </a:ext>
              </a:extLst>
            </p:cNvPr>
            <p:cNvSpPr txBox="1"/>
            <p:nvPr/>
          </p:nvSpPr>
          <p:spPr>
            <a:xfrm>
              <a:off x="10800310" y="8545216"/>
              <a:ext cx="2359151" cy="8805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R" altLang="en-US" sz="19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포트폴리오</a:t>
              </a:r>
              <a:endParaRPr kumimoji="1" lang="en-US" altLang="ko-KR" sz="19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ctr"/>
              <a:r>
                <a:rPr kumimoji="1" lang="ko-KR" altLang="en-US" sz="19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생성</a:t>
              </a:r>
              <a:endParaRPr kumimoji="1" lang="en-US" altLang="ko-Kore-KR" sz="19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cxnSp>
          <p:nvCxnSpPr>
            <p:cNvPr id="42" name="직선 연결선[R] 74">
              <a:extLst>
                <a:ext uri="{FF2B5EF4-FFF2-40B4-BE49-F238E27FC236}">
                  <a16:creationId xmlns:a16="http://schemas.microsoft.com/office/drawing/2014/main" id="{7090C15C-E04D-4D78-8014-D72BCC685C32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13298846" y="1156947"/>
              <a:ext cx="1438236" cy="3727475"/>
            </a:xfrm>
            <a:prstGeom prst="line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[R] 77">
              <a:extLst>
                <a:ext uri="{FF2B5EF4-FFF2-40B4-BE49-F238E27FC236}">
                  <a16:creationId xmlns:a16="http://schemas.microsoft.com/office/drawing/2014/main" id="{48EAEF73-B2A7-46EF-BF8A-D6F8EDBF5896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13340081" y="2973007"/>
              <a:ext cx="1397000" cy="1911414"/>
            </a:xfrm>
            <a:prstGeom prst="line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80">
              <a:extLst>
                <a:ext uri="{FF2B5EF4-FFF2-40B4-BE49-F238E27FC236}">
                  <a16:creationId xmlns:a16="http://schemas.microsoft.com/office/drawing/2014/main" id="{2E33B7F7-288B-4317-80CA-72852D068859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13411201" y="4884422"/>
              <a:ext cx="1325880" cy="259080"/>
            </a:xfrm>
            <a:prstGeom prst="line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[R] 87">
              <a:extLst>
                <a:ext uri="{FF2B5EF4-FFF2-40B4-BE49-F238E27FC236}">
                  <a16:creationId xmlns:a16="http://schemas.microsoft.com/office/drawing/2014/main" id="{5012258E-A46C-4913-BB60-D030AE52DC31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13411201" y="4884422"/>
              <a:ext cx="1325880" cy="1759755"/>
            </a:xfrm>
            <a:prstGeom prst="line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[R] 90">
              <a:extLst>
                <a:ext uri="{FF2B5EF4-FFF2-40B4-BE49-F238E27FC236}">
                  <a16:creationId xmlns:a16="http://schemas.microsoft.com/office/drawing/2014/main" id="{9C3B12F1-6191-480C-8C12-35F990BCAD39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13340080" y="4884422"/>
              <a:ext cx="1397000" cy="3804917"/>
            </a:xfrm>
            <a:prstGeom prst="line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12875686-9778-419F-8535-9C0CB8C73A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7568" y="3323455"/>
              <a:ext cx="3329157" cy="0"/>
            </a:xfrm>
            <a:prstGeom prst="straightConnector1">
              <a:avLst/>
            </a:prstGeom>
            <a:ln w="5715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6DCD8799-62A3-49A7-9724-C039F46561C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9148" y="1726052"/>
              <a:ext cx="0" cy="999139"/>
            </a:xfrm>
            <a:prstGeom prst="straightConnector1">
              <a:avLst/>
            </a:prstGeom>
            <a:ln w="5715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1665A00E-E398-459D-9C3C-1CF8A547A9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7568" y="5338944"/>
              <a:ext cx="3451627" cy="0"/>
            </a:xfrm>
            <a:prstGeom prst="straightConnector1">
              <a:avLst/>
            </a:prstGeom>
            <a:ln w="5715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E3E724A3-8AE8-47CB-B708-6797788017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7569" y="6975913"/>
              <a:ext cx="3370392" cy="12240"/>
            </a:xfrm>
            <a:prstGeom prst="straightConnector1">
              <a:avLst/>
            </a:prstGeom>
            <a:ln w="5715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4A0B65AA-B6DE-4965-BB4E-FF005A8D1B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89739" y="8308397"/>
              <a:ext cx="3339457" cy="646330"/>
            </a:xfrm>
            <a:prstGeom prst="straightConnector1">
              <a:avLst/>
            </a:prstGeom>
            <a:ln w="5715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69E614D9-17BC-4E55-9E38-FDA504ECF5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50378" y="8954727"/>
              <a:ext cx="3268703" cy="500773"/>
            </a:xfrm>
            <a:prstGeom prst="straightConnector1">
              <a:avLst/>
            </a:prstGeom>
            <a:ln w="5715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3B72049C-CA6E-4C1E-8142-5285A49266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99148" y="3958444"/>
              <a:ext cx="0" cy="804057"/>
            </a:xfrm>
            <a:prstGeom prst="straightConnector1">
              <a:avLst/>
            </a:prstGeom>
            <a:ln w="5715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3CC16579-61D3-441F-A642-CC35520C6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19281" y="7498346"/>
              <a:ext cx="0" cy="973770"/>
            </a:xfrm>
            <a:prstGeom prst="straightConnector1">
              <a:avLst/>
            </a:prstGeom>
            <a:ln w="5715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07817A9-3368-482A-824C-F13B133776AD}"/>
                </a:ext>
              </a:extLst>
            </p:cNvPr>
            <p:cNvSpPr txBox="1"/>
            <p:nvPr/>
          </p:nvSpPr>
          <p:spPr>
            <a:xfrm>
              <a:off x="7924799" y="8685025"/>
              <a:ext cx="2088111" cy="50032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sz="19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&lt;&lt; include &gt;&gt;</a:t>
              </a:r>
              <a:endParaRPr lang="ko-KR" altLang="en-US" sz="19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311088E-90CD-44E4-A93E-5BA77E1E91E8}"/>
                </a:ext>
              </a:extLst>
            </p:cNvPr>
            <p:cNvSpPr txBox="1"/>
            <p:nvPr/>
          </p:nvSpPr>
          <p:spPr>
            <a:xfrm>
              <a:off x="7924799" y="9331356"/>
              <a:ext cx="2088111" cy="50032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sz="19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&lt;&lt; include &gt;&gt;</a:t>
              </a:r>
              <a:endParaRPr lang="ko-KR" altLang="en-US" sz="19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D7AA328-A0A5-4320-9DAD-3022A3DAF4F8}"/>
                </a:ext>
              </a:extLst>
            </p:cNvPr>
            <p:cNvSpPr txBox="1"/>
            <p:nvPr/>
          </p:nvSpPr>
          <p:spPr>
            <a:xfrm>
              <a:off x="7924799" y="7165241"/>
              <a:ext cx="2088111" cy="50032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sz="19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&lt;&lt; include &gt;&gt;</a:t>
              </a:r>
              <a:endParaRPr lang="ko-KR" altLang="en-US" sz="19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12C9DAE-83D8-437B-B064-A0E59B6589FD}"/>
                </a:ext>
              </a:extLst>
            </p:cNvPr>
            <p:cNvSpPr txBox="1"/>
            <p:nvPr/>
          </p:nvSpPr>
          <p:spPr>
            <a:xfrm>
              <a:off x="7924799" y="5539947"/>
              <a:ext cx="2088111" cy="50032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sz="19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&lt;&lt; extend &gt;&gt;</a:t>
              </a:r>
              <a:endParaRPr lang="ko-KR" altLang="en-US" sz="19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99C5EB5-A2E3-40A8-987F-5CCBBC917664}"/>
                </a:ext>
              </a:extLst>
            </p:cNvPr>
            <p:cNvSpPr txBox="1"/>
            <p:nvPr/>
          </p:nvSpPr>
          <p:spPr>
            <a:xfrm>
              <a:off x="7924799" y="3389193"/>
              <a:ext cx="2088111" cy="50032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sz="19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&lt;&lt; include &gt;&gt;</a:t>
              </a:r>
              <a:endParaRPr lang="ko-KR" altLang="en-US" sz="19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A7E42D0-7366-4F6C-804D-31E06FB0C5A2}"/>
                </a:ext>
              </a:extLst>
            </p:cNvPr>
            <p:cNvSpPr txBox="1"/>
            <p:nvPr/>
          </p:nvSpPr>
          <p:spPr>
            <a:xfrm>
              <a:off x="12097614" y="4127687"/>
              <a:ext cx="2088111" cy="50032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sz="19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&lt;&lt; include &gt;&gt;</a:t>
              </a:r>
              <a:endParaRPr lang="ko-KR" altLang="en-US" sz="19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853CC22-527D-4B24-9ED9-4B93EE65A96F}"/>
                </a:ext>
              </a:extLst>
            </p:cNvPr>
            <p:cNvSpPr txBox="1"/>
            <p:nvPr/>
          </p:nvSpPr>
          <p:spPr>
            <a:xfrm>
              <a:off x="12097615" y="1965640"/>
              <a:ext cx="2088111" cy="50032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sz="19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&lt;&lt; include &gt;&gt;</a:t>
              </a:r>
              <a:endParaRPr lang="ko-KR" altLang="en-US" sz="19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4CA866C-D29E-41C9-9D8B-66713C98937B}"/>
                </a:ext>
              </a:extLst>
            </p:cNvPr>
            <p:cNvSpPr txBox="1"/>
            <p:nvPr/>
          </p:nvSpPr>
          <p:spPr>
            <a:xfrm>
              <a:off x="12097613" y="7725980"/>
              <a:ext cx="2088111" cy="50032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sz="19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&lt;&lt; include &gt;&gt;</a:t>
              </a:r>
              <a:endParaRPr lang="ko-KR" altLang="en-US" sz="19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63" name="그룹 1001">
            <a:extLst>
              <a:ext uri="{FF2B5EF4-FFF2-40B4-BE49-F238E27FC236}">
                <a16:creationId xmlns:a16="http://schemas.microsoft.com/office/drawing/2014/main" id="{A276B547-378F-4FDC-AEDB-ED1604A30C83}"/>
              </a:ext>
            </a:extLst>
          </p:cNvPr>
          <p:cNvGrpSpPr/>
          <p:nvPr/>
        </p:nvGrpSpPr>
        <p:grpSpPr>
          <a:xfrm>
            <a:off x="1161905" y="1956399"/>
            <a:ext cx="16171429" cy="57143"/>
            <a:chOff x="1161905" y="2282832"/>
            <a:chExt cx="16171429" cy="57143"/>
          </a:xfrm>
        </p:grpSpPr>
        <p:pic>
          <p:nvPicPr>
            <p:cNvPr id="64" name="Object 2">
              <a:extLst>
                <a:ext uri="{FF2B5EF4-FFF2-40B4-BE49-F238E27FC236}">
                  <a16:creationId xmlns:a16="http://schemas.microsoft.com/office/drawing/2014/main" id="{D265CE2F-9B98-4CA3-A7AA-55EEAED6C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161905" y="2282832"/>
              <a:ext cx="16171429" cy="5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3BC9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195238" y="-343645"/>
            <a:ext cx="25161905" cy="2972545"/>
          </a:xfrm>
          <a:prstGeom prst="rect">
            <a:avLst/>
          </a:prstGeom>
        </p:spPr>
      </p:pic>
      <p:grpSp>
        <p:nvGrpSpPr>
          <p:cNvPr id="9" name="그룹 1001">
            <a:extLst>
              <a:ext uri="{FF2B5EF4-FFF2-40B4-BE49-F238E27FC236}">
                <a16:creationId xmlns:a16="http://schemas.microsoft.com/office/drawing/2014/main" id="{7C6FD7B9-411C-4C3E-A9AB-C9DFD314551B}"/>
              </a:ext>
            </a:extLst>
          </p:cNvPr>
          <p:cNvGrpSpPr/>
          <p:nvPr/>
        </p:nvGrpSpPr>
        <p:grpSpPr>
          <a:xfrm>
            <a:off x="1161905" y="1956399"/>
            <a:ext cx="16171429" cy="57143"/>
            <a:chOff x="1161905" y="2282832"/>
            <a:chExt cx="16171429" cy="57143"/>
          </a:xfrm>
        </p:grpSpPr>
        <p:pic>
          <p:nvPicPr>
            <p:cNvPr id="10" name="Object 2">
              <a:extLst>
                <a:ext uri="{FF2B5EF4-FFF2-40B4-BE49-F238E27FC236}">
                  <a16:creationId xmlns:a16="http://schemas.microsoft.com/office/drawing/2014/main" id="{FA9C80D9-50F1-400E-BC4C-21765D040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161905" y="2282832"/>
              <a:ext cx="16171429" cy="57143"/>
            </a:xfrm>
            <a:prstGeom prst="rect">
              <a:avLst/>
            </a:prstGeom>
          </p:spPr>
        </p:pic>
      </p:grp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AF652BF0-8AC4-4B7C-A31E-3ED958B6C6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02" y="2376101"/>
            <a:ext cx="14192395" cy="76704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3BC9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195238" y="-349592"/>
            <a:ext cx="25161905" cy="297254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4823" y="2949573"/>
            <a:ext cx="2905465" cy="2905465"/>
            <a:chOff x="214823" y="2949573"/>
            <a:chExt cx="2905465" cy="290546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823" y="2949573"/>
              <a:ext cx="2905465" cy="290546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188172" y="2927801"/>
            <a:ext cx="2927237" cy="2927237"/>
            <a:chOff x="3188172" y="2927801"/>
            <a:chExt cx="2927237" cy="292723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88172" y="2927801"/>
              <a:ext cx="2927237" cy="292723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193997" y="2949573"/>
            <a:ext cx="2905465" cy="2905465"/>
            <a:chOff x="6193997" y="2949573"/>
            <a:chExt cx="2905465" cy="290546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93997" y="2949573"/>
              <a:ext cx="2905465" cy="29054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96410" y="5654164"/>
            <a:ext cx="2942292" cy="4149623"/>
            <a:chOff x="196410" y="5654164"/>
            <a:chExt cx="2942292" cy="414962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96410" y="5654164"/>
              <a:ext cx="2942292" cy="414962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180644" y="5643278"/>
            <a:ext cx="2942292" cy="4149623"/>
            <a:chOff x="3180644" y="5643278"/>
            <a:chExt cx="2942292" cy="414962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3180644" y="5643278"/>
              <a:ext cx="2942292" cy="414962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175584" y="5654164"/>
            <a:ext cx="2942292" cy="4149623"/>
            <a:chOff x="6175584" y="5654164"/>
            <a:chExt cx="2942292" cy="414962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6175584" y="5654164"/>
              <a:ext cx="2942292" cy="4149623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511837" y="6011499"/>
            <a:ext cx="4349702" cy="140801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494616" y="6901846"/>
            <a:ext cx="4315260" cy="71627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508729" y="6292151"/>
            <a:ext cx="4343485" cy="514730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476940" y="5986342"/>
            <a:ext cx="4349702" cy="146510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494161" y="6893652"/>
            <a:ext cx="4315260" cy="705506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489100" y="6904538"/>
            <a:ext cx="4315260" cy="70550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474987" y="6519320"/>
            <a:ext cx="4343485" cy="423862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21655" y="9265628"/>
            <a:ext cx="1291801" cy="101772"/>
            <a:chOff x="1021655" y="9265628"/>
            <a:chExt cx="1291801" cy="10177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21655" y="9265628"/>
              <a:ext cx="1291801" cy="10177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998833" y="9265628"/>
            <a:ext cx="1291801" cy="101772"/>
            <a:chOff x="3998833" y="9265628"/>
            <a:chExt cx="1291801" cy="10177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98833" y="9265628"/>
              <a:ext cx="1291801" cy="10177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000829" y="9265628"/>
            <a:ext cx="1291801" cy="101772"/>
            <a:chOff x="7000829" y="9265628"/>
            <a:chExt cx="1291801" cy="10177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00829" y="9265628"/>
              <a:ext cx="1291801" cy="10177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205300" y="2971344"/>
            <a:ext cx="2905465" cy="2905465"/>
            <a:chOff x="9205300" y="2971344"/>
            <a:chExt cx="2905465" cy="2905465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205300" y="2971344"/>
              <a:ext cx="2905465" cy="290546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2182928" y="2949573"/>
            <a:ext cx="2927237" cy="2927237"/>
            <a:chOff x="12182928" y="2949573"/>
            <a:chExt cx="2927237" cy="2927237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182928" y="2949573"/>
              <a:ext cx="2927237" cy="292723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5165426" y="2971344"/>
            <a:ext cx="2905465" cy="2905465"/>
            <a:chOff x="15165426" y="2971344"/>
            <a:chExt cx="2905465" cy="2905465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165426" y="2971344"/>
              <a:ext cx="2905465" cy="290546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9186886" y="5675935"/>
            <a:ext cx="2942292" cy="4149623"/>
            <a:chOff x="9186886" y="5675935"/>
            <a:chExt cx="2942292" cy="4149623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9186886" y="5675935"/>
              <a:ext cx="2942292" cy="414962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2175400" y="5665049"/>
            <a:ext cx="2942292" cy="4149623"/>
            <a:chOff x="12175400" y="5665049"/>
            <a:chExt cx="2942292" cy="4149623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2175400" y="5665049"/>
              <a:ext cx="2942292" cy="4149623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5147012" y="5675935"/>
            <a:ext cx="2942292" cy="4149623"/>
            <a:chOff x="15147012" y="5675935"/>
            <a:chExt cx="2942292" cy="4149623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5147012" y="5675935"/>
              <a:ext cx="2942292" cy="4149623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478639" y="6033271"/>
            <a:ext cx="4349702" cy="1408015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495860" y="6926309"/>
            <a:ext cx="4315260" cy="705506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481747" y="6515695"/>
            <a:ext cx="4343485" cy="4340209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471695" y="6008113"/>
            <a:ext cx="4349702" cy="1465101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488916" y="6915423"/>
            <a:ext cx="4315260" cy="705506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474803" y="6959147"/>
            <a:ext cx="4343485" cy="2522858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4443308" y="6033271"/>
            <a:ext cx="4349702" cy="1408015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4460529" y="6926309"/>
            <a:ext cx="4315260" cy="705506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4446416" y="6998010"/>
            <a:ext cx="4343485" cy="2410949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10012132" y="9265628"/>
            <a:ext cx="1291801" cy="101772"/>
            <a:chOff x="10012132" y="9265628"/>
            <a:chExt cx="1291801" cy="101772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012132" y="9265628"/>
              <a:ext cx="1291801" cy="10177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3000645" y="9265628"/>
            <a:ext cx="1291801" cy="101772"/>
            <a:chOff x="13000645" y="9265628"/>
            <a:chExt cx="1291801" cy="101772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3000645" y="9265628"/>
              <a:ext cx="1291801" cy="101772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5972258" y="9265628"/>
            <a:ext cx="1291801" cy="101772"/>
            <a:chOff x="15972258" y="9265628"/>
            <a:chExt cx="1291801" cy="101772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972258" y="9265628"/>
              <a:ext cx="1291801" cy="101772"/>
            </a:xfrm>
            <a:prstGeom prst="rect">
              <a:avLst/>
            </a:prstGeom>
          </p:spPr>
        </p:pic>
      </p:grpSp>
      <p:pic>
        <p:nvPicPr>
          <p:cNvPr id="76" name="Object 7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471879" y="5997227"/>
            <a:ext cx="4349702" cy="1465101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2472991" y="6840082"/>
            <a:ext cx="4343485" cy="3042661"/>
          </a:xfrm>
          <a:prstGeom prst="rect">
            <a:avLst/>
          </a:prstGeom>
        </p:spPr>
      </p:pic>
      <p:grpSp>
        <p:nvGrpSpPr>
          <p:cNvPr id="67" name="그룹 1001">
            <a:extLst>
              <a:ext uri="{FF2B5EF4-FFF2-40B4-BE49-F238E27FC236}">
                <a16:creationId xmlns:a16="http://schemas.microsoft.com/office/drawing/2014/main" id="{A6CDDDD7-38C7-499D-AD66-4F4188DA3F16}"/>
              </a:ext>
            </a:extLst>
          </p:cNvPr>
          <p:cNvGrpSpPr/>
          <p:nvPr/>
        </p:nvGrpSpPr>
        <p:grpSpPr>
          <a:xfrm>
            <a:off x="1161905" y="1956399"/>
            <a:ext cx="16171429" cy="57143"/>
            <a:chOff x="1161905" y="2282832"/>
            <a:chExt cx="16171429" cy="57143"/>
          </a:xfrm>
        </p:grpSpPr>
        <p:pic>
          <p:nvPicPr>
            <p:cNvPr id="69" name="Object 2">
              <a:extLst>
                <a:ext uri="{FF2B5EF4-FFF2-40B4-BE49-F238E27FC236}">
                  <a16:creationId xmlns:a16="http://schemas.microsoft.com/office/drawing/2014/main" id="{7402EA3D-B691-46DD-98F6-B4A29534B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-10800000">
              <a:off x="1161905" y="2282832"/>
              <a:ext cx="16171429" cy="5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3BC9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183714" y="705148"/>
            <a:ext cx="8838095" cy="88470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76190" y="8340756"/>
            <a:ext cx="8838095" cy="172978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443606" y="2057143"/>
            <a:ext cx="4552127" cy="7580952"/>
            <a:chOff x="6443606" y="2057143"/>
            <a:chExt cx="4552127" cy="75809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43606" y="2057143"/>
              <a:ext cx="4552127" cy="758095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5790476" y="2290366"/>
            <a:ext cx="32609524" cy="63145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65</Words>
  <Application>Microsoft Office PowerPoint</Application>
  <PresentationFormat>사용자 지정</PresentationFormat>
  <Paragraphs>34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배달의민족 도현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wsnwin@gmail.com</cp:lastModifiedBy>
  <cp:revision>5</cp:revision>
  <dcterms:created xsi:type="dcterms:W3CDTF">2020-03-25T22:47:42Z</dcterms:created>
  <dcterms:modified xsi:type="dcterms:W3CDTF">2020-03-26T07:26:43Z</dcterms:modified>
</cp:coreProperties>
</file>