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7562850" cy="10696575" type="screen4x3"/>
  <p:notesSz cx="10696575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58925" y="-7410"/>
            <a:ext cx="3201863" cy="11602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686325"/>
            <a:ext cx="7575758" cy="2574627"/>
            <a:chOff x="0" y="686325"/>
            <a:chExt cx="7575758" cy="257462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86325"/>
              <a:ext cx="7575758" cy="257462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66758" y="238549"/>
            <a:ext cx="3254573" cy="4166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291247" y="3467788"/>
            <a:ext cx="4332215" cy="4200812"/>
            <a:chOff x="-291247" y="3467788"/>
            <a:chExt cx="4332215" cy="4200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317913" y="3441122"/>
              <a:ext cx="1842465" cy="311103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599" y="3658547"/>
              <a:ext cx="3772682" cy="33212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511651" y="4308898"/>
            <a:ext cx="2744364" cy="1716854"/>
            <a:chOff x="4511651" y="4308898"/>
            <a:chExt cx="2744364" cy="171685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1651" y="4308898"/>
              <a:ext cx="2744364" cy="171685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9257" y="4680310"/>
            <a:ext cx="1538774" cy="30307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317913" y="7143085"/>
            <a:ext cx="1842465" cy="31110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59628" y="7654198"/>
            <a:ext cx="6886176" cy="2938009"/>
            <a:chOff x="459628" y="7654198"/>
            <a:chExt cx="6886176" cy="293800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9628" y="7654198"/>
              <a:ext cx="6886176" cy="29380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593" y="309771"/>
            <a:ext cx="1036241" cy="31110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70861" y="704850"/>
            <a:ext cx="6828706" cy="4581179"/>
            <a:chOff x="470861" y="704850"/>
            <a:chExt cx="6828706" cy="458117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072527" y="3849406"/>
              <a:ext cx="1231788" cy="821192"/>
              <a:chOff x="3072527" y="3849406"/>
              <a:chExt cx="1231788" cy="821192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072527" y="3849406"/>
                <a:ext cx="1231788" cy="821192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983153" y="2267732"/>
              <a:ext cx="1231788" cy="821192"/>
              <a:chOff x="4983153" y="2267732"/>
              <a:chExt cx="1231788" cy="821192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5400000">
                <a:off x="4983153" y="2267732"/>
                <a:ext cx="1231788" cy="82119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655211" y="1276664"/>
              <a:ext cx="1231788" cy="821192"/>
              <a:chOff x="2655211" y="1276664"/>
              <a:chExt cx="1231788" cy="821192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2655211" y="1276664"/>
                <a:ext cx="1231788" cy="821192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470861" y="846143"/>
              <a:ext cx="2756954" cy="1581802"/>
              <a:chOff x="470861" y="846143"/>
              <a:chExt cx="2756954" cy="158180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70861" y="846143"/>
                <a:ext cx="2756954" cy="158180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3890043" y="704850"/>
              <a:ext cx="3400691" cy="1826292"/>
              <a:chOff x="3890043" y="704850"/>
              <a:chExt cx="3400691" cy="1826292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890043" y="704850"/>
                <a:ext cx="3400691" cy="182629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3780952" y="3286672"/>
              <a:ext cx="3468091" cy="1946662"/>
              <a:chOff x="3780952" y="3286672"/>
              <a:chExt cx="3468091" cy="1946662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780952" y="3286672"/>
                <a:ext cx="3468091" cy="1946662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96230" y="3133649"/>
              <a:ext cx="2484848" cy="2149688"/>
              <a:chOff x="596230" y="3133649"/>
              <a:chExt cx="2484848" cy="2149688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96230" y="3133649"/>
                <a:ext cx="2484848" cy="2149688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8004" y="5394775"/>
            <a:ext cx="3042586" cy="100728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5593" y="6550454"/>
            <a:ext cx="1086017" cy="31110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707573" y="5394775"/>
            <a:ext cx="3514849" cy="100728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887099" y="6942560"/>
            <a:ext cx="5787707" cy="3309845"/>
            <a:chOff x="887099" y="6942560"/>
            <a:chExt cx="5787707" cy="33098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87099" y="6942560"/>
              <a:ext cx="5787707" cy="33098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2020-06-08T02:01:46Z</dcterms:created>
  <dcterms:modified xsi:type="dcterms:W3CDTF">2020-06-08T02:01:46Z</dcterms:modified>
</cp:coreProperties>
</file>