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3" r:id="rId4"/>
    <p:sldId id="282" r:id="rId5"/>
    <p:sldId id="259" r:id="rId6"/>
    <p:sldId id="271" r:id="rId7"/>
    <p:sldId id="274" r:id="rId8"/>
    <p:sldId id="287" r:id="rId9"/>
    <p:sldId id="288" r:id="rId10"/>
    <p:sldId id="289" r:id="rId11"/>
    <p:sldId id="290" r:id="rId12"/>
    <p:sldId id="291" r:id="rId13"/>
    <p:sldId id="292" r:id="rId14"/>
    <p:sldId id="279" r:id="rId15"/>
    <p:sldId id="280" r:id="rId16"/>
    <p:sldId id="281" r:id="rId17"/>
    <p:sldId id="272" r:id="rId18"/>
    <p:sldId id="283" r:id="rId19"/>
    <p:sldId id="275" r:id="rId20"/>
    <p:sldId id="284" r:id="rId21"/>
    <p:sldId id="286" r:id="rId22"/>
    <p:sldId id="276" r:id="rId23"/>
    <p:sldId id="277" r:id="rId24"/>
    <p:sldId id="26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 varScale="1">
        <p:scale>
          <a:sx n="63" d="100"/>
          <a:sy n="63" d="100"/>
        </p:scale>
        <p:origin x="82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2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6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53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13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8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6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9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05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2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63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85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1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5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1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9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20152849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이원우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20152870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홍진욱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568863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캡스톤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디자인 최종발표</a:t>
            </a:r>
            <a:endParaRPr lang="en-US" altLang="ko-KR" sz="4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사용자 입력 사전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CAD2ACC-8896-4C39-9980-A1CA7793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9410"/>
            <a:ext cx="9144000" cy="28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FAEC9D6-2FF3-486F-A342-7A42DF5C9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7610"/>
            <a:ext cx="9144000" cy="3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F13AA12-FAC5-4CDA-BFD0-036F15EF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76" y="2795165"/>
            <a:ext cx="914400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2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7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255997A-F20F-4891-987C-2E42D77C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25365"/>
            <a:ext cx="6968939" cy="42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26D6633-5E60-4317-AB8F-4BAA27A7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9567"/>
            <a:ext cx="9144000" cy="37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유저들이 홈페이지를 들어와서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나아갈 수 있는 사용과정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889A3B4-8F59-4582-9876-F9603651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44" y="2676391"/>
            <a:ext cx="5903112" cy="39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제공자들에게 가는 보상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70327FB-D321-410E-ADEF-1D48678D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966"/>
            <a:ext cx="9144000" cy="18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제공자들에게 가는 보상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0934E84-2B75-493D-BFE2-DDA16C15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144000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입문자들이 얻을 수 있는 정보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관련 용어 및 지식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014B061-83BC-4F8E-AA79-00AEBEA89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96" y="2259098"/>
            <a:ext cx="6393408" cy="41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31640" y="-111350"/>
            <a:ext cx="781236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7115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1700719" y="1393166"/>
            <a:ext cx="1224136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65845" y="931501"/>
            <a:ext cx="1746016" cy="961232"/>
            <a:chOff x="1553161" y="1196753"/>
            <a:chExt cx="1746016" cy="961232"/>
          </a:xfrm>
        </p:grpSpPr>
        <p:sp>
          <p:nvSpPr>
            <p:cNvPr id="14" name="TextBox 13"/>
            <p:cNvSpPr txBox="1"/>
            <p:nvPr/>
          </p:nvSpPr>
          <p:spPr>
            <a:xfrm>
              <a:off x="1619672" y="1196753"/>
              <a:ext cx="995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i="1" dirty="0">
                  <a:solidFill>
                    <a:srgbClr val="A8815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53161" y="1696320"/>
              <a:ext cx="174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기술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17437" y="174508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73662" y="325265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37658" y="3691629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멘토님과의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의사소통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>
            <a:off x="3203848" y="2132856"/>
            <a:ext cx="1193628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6003847" y="3657343"/>
            <a:ext cx="1527168" cy="11382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7491271" y="3972302"/>
            <a:ext cx="2376264" cy="853255"/>
            <a:chOff x="1471306" y="2992467"/>
            <a:chExt cx="2376264" cy="853255"/>
          </a:xfrm>
        </p:grpSpPr>
        <p:sp>
          <p:nvSpPr>
            <p:cNvPr id="39" name="TextBox 38"/>
            <p:cNvSpPr txBox="1"/>
            <p:nvPr/>
          </p:nvSpPr>
          <p:spPr>
            <a:xfrm>
              <a:off x="1507310" y="2992467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i="1" dirty="0">
                  <a:solidFill>
                    <a:srgbClr val="A8815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1306" y="3384057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보완점</a:t>
              </a:r>
            </a:p>
          </p:txBody>
        </p:sp>
      </p:grpSp>
      <p:cxnSp>
        <p:nvCxnSpPr>
          <p:cNvPr id="44" name="직선 연결선 43"/>
          <p:cNvCxnSpPr>
            <a:cxnSpLocks/>
          </p:cNvCxnSpPr>
          <p:nvPr/>
        </p:nvCxnSpPr>
        <p:spPr>
          <a:xfrm>
            <a:off x="7575535" y="4365104"/>
            <a:ext cx="1568465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0340" y="2206746"/>
            <a:ext cx="133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057CB-1964-444D-8DFD-ABD037BE48B6}"/>
              </a:ext>
            </a:extLst>
          </p:cNvPr>
          <p:cNvSpPr txBox="1"/>
          <p:nvPr/>
        </p:nvSpPr>
        <p:spPr>
          <a:xfrm>
            <a:off x="4397476" y="252075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A3642D-47E2-423E-B44B-36C4BAEE967D}"/>
              </a:ext>
            </a:extLst>
          </p:cNvPr>
          <p:cNvCxnSpPr>
            <a:cxnSpLocks/>
          </p:cNvCxnSpPr>
          <p:nvPr/>
        </p:nvCxnSpPr>
        <p:spPr>
          <a:xfrm>
            <a:off x="4482487" y="2961349"/>
            <a:ext cx="1193628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F8D8F5-4C13-4308-A344-AF98A9EAA35C}"/>
              </a:ext>
            </a:extLst>
          </p:cNvPr>
          <p:cNvSpPr txBox="1"/>
          <p:nvPr/>
        </p:nvSpPr>
        <p:spPr>
          <a:xfrm>
            <a:off x="4397476" y="29980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바뀐 방향성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멘토님의 방향 설정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멘토님의 조언으로 올바른 방향으로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565755B-8CEE-47FC-B7C4-9CD03DB2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7" y="4607800"/>
            <a:ext cx="1524213" cy="150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BA07A4-ADCF-4CFA-8BC6-527EF28F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43" y="2756047"/>
            <a:ext cx="1495634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F72AC-00A8-4909-A503-4BD039FE1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933056"/>
            <a:ext cx="1495634" cy="547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EFBCBE-6E53-45D6-89A6-EEE184E33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0" y="3402047"/>
            <a:ext cx="221559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2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기능 제공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2088232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멘토님의 방향 설정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좋아요를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경쟁심을 불러 일으킴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E7E635-360A-4057-8714-0D8098A6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055542"/>
            <a:ext cx="2556959" cy="2573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00801E-0F0E-4BC6-B390-FA5574546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764" y="3429000"/>
            <a:ext cx="166710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561712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적인 부분을 더 강화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1890860"/>
            <a:ext cx="2289588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6" idx="0"/>
          </p:cNvCxnSpPr>
          <p:nvPr/>
        </p:nvCxnSpPr>
        <p:spPr>
          <a:xfrm>
            <a:off x="312859" y="1124744"/>
            <a:ext cx="2278922" cy="352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클립아트, 구급 상자이(가) 표시된 사진&#10;&#10;자동 생성된 설명">
            <a:extLst>
              <a:ext uri="{FF2B5EF4-FFF2-40B4-BE49-F238E27FC236}">
                <a16:creationId xmlns:a16="http://schemas.microsoft.com/office/drawing/2014/main" id="{07F6752E-E195-4050-B376-6B6C04CA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3662"/>
            <a:ext cx="2876550" cy="1590675"/>
          </a:xfrm>
          <a:prstGeom prst="rect">
            <a:avLst/>
          </a:prstGeom>
        </p:spPr>
      </p:pic>
      <p:pic>
        <p:nvPicPr>
          <p:cNvPr id="11" name="Picture 2" descr="JSP😇">
            <a:extLst>
              <a:ext uri="{FF2B5EF4-FFF2-40B4-BE49-F238E27FC236}">
                <a16:creationId xmlns:a16="http://schemas.microsoft.com/office/drawing/2014/main" id="{9E557210-31A3-45BD-9B71-DD12524B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09318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9C002C-C6CD-4650-9F47-B0C92DC59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893" y="4521322"/>
            <a:ext cx="1728192" cy="16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인센티브 부여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561712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금전적인 면의 인센티브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1890860"/>
            <a:ext cx="1245471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1234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CE9736A-0909-457C-9B50-A5DBFE04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00" y="2435398"/>
            <a:ext cx="4702833" cy="28608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1B4781-8C4C-4961-9C3A-98D08617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140968"/>
            <a:ext cx="2133600" cy="14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155679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20152849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이원우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20152870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홍진욱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68052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HTML&amp;CSS&amp;JS(JSP)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23527" y="1961838"/>
            <a:ext cx="40537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클립아트, 구급 상자이(가) 표시된 사진&#10;&#10;자동 생성된 설명">
            <a:extLst>
              <a:ext uri="{FF2B5EF4-FFF2-40B4-BE49-F238E27FC236}">
                <a16:creationId xmlns:a16="http://schemas.microsoft.com/office/drawing/2014/main" id="{D5C34FCF-9454-4728-8EE1-F38CD062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30" y="2924944"/>
            <a:ext cx="2876550" cy="1590675"/>
          </a:xfrm>
          <a:prstGeom prst="rect">
            <a:avLst/>
          </a:prstGeom>
        </p:spPr>
      </p:pic>
      <p:pic>
        <p:nvPicPr>
          <p:cNvPr id="4" name="Picture 2" descr="JSP😇">
            <a:extLst>
              <a:ext uri="{FF2B5EF4-FFF2-40B4-BE49-F238E27FC236}">
                <a16:creationId xmlns:a16="http://schemas.microsoft.com/office/drawing/2014/main" id="{F8D81E7A-B66B-40CE-A6F9-C59ED407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08920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68052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MySQL&amp;Apache</a:t>
            </a:r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Tomcat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23527" y="1961838"/>
            <a:ext cx="40537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BASE] MySQL이란 + 명령어">
            <a:extLst>
              <a:ext uri="{FF2B5EF4-FFF2-40B4-BE49-F238E27FC236}">
                <a16:creationId xmlns:a16="http://schemas.microsoft.com/office/drawing/2014/main" id="{88A6AF8E-4911-45EE-8884-BBE727973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7" y="4689233"/>
            <a:ext cx="3275856" cy="16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6C919383-97E3-4553-BA52-0E0318D2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353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72277E-6DC4-4F5F-A7CF-7222A1754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2952328" cy="15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311042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용어가 생소한 </a:t>
            </a:r>
            <a:r>
              <a:rPr lang="ko-KR" altLang="en-US" sz="2500" b="1" dirty="0" err="1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입문자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98229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프로그래밍에 입문하는 신입생들이나 초보자들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324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3219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, 사람, 노트북, 실내이(가) 표시된 사진&#10;&#10;자동 생성된 설명">
            <a:extLst>
              <a:ext uri="{FF2B5EF4-FFF2-40B4-BE49-F238E27FC236}">
                <a16:creationId xmlns:a16="http://schemas.microsoft.com/office/drawing/2014/main" id="{76966E0A-8CB7-4197-B080-205A1CB6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73557"/>
            <a:ext cx="5010770" cy="3282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374441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경험자들과 선배들의 도움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300"/>
            <a:ext cx="376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도움을 주려는 목적이 아니더라도 정보를 제공하고자 하는 사용자들의 의사소통 경로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36217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3600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노트북, 사람, 컴퓨터이(가) 표시된 사진&#10;&#10;자동 생성된 설명">
            <a:extLst>
              <a:ext uri="{FF2B5EF4-FFF2-40B4-BE49-F238E27FC236}">
                <a16:creationId xmlns:a16="http://schemas.microsoft.com/office/drawing/2014/main" id="{03F0A744-34FD-4A75-80F1-EDBBF0914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53" y="1473607"/>
            <a:ext cx="4743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36D019-59ED-45A6-B2CB-ECC56CE7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" y="2917614"/>
            <a:ext cx="9144000" cy="2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0D4E230-AF23-40EF-BD07-D2B01CF0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20" y="2587535"/>
            <a:ext cx="6742960" cy="3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8361E39-8FF9-4C32-B80A-D965A57B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94" y="2670177"/>
            <a:ext cx="6276241" cy="40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645</Words>
  <Application>Microsoft Office PowerPoint</Application>
  <PresentationFormat>화면 슬라이드 쇼(4:3)</PresentationFormat>
  <Paragraphs>189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홍 진욱</cp:lastModifiedBy>
  <cp:revision>73</cp:revision>
  <dcterms:created xsi:type="dcterms:W3CDTF">2014-04-11T08:18:22Z</dcterms:created>
  <dcterms:modified xsi:type="dcterms:W3CDTF">2021-05-24T07:57:09Z</dcterms:modified>
</cp:coreProperties>
</file>