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9" r:id="rId5"/>
    <p:sldId id="271" r:id="rId6"/>
    <p:sldId id="274" r:id="rId7"/>
    <p:sldId id="279" r:id="rId8"/>
    <p:sldId id="280" r:id="rId9"/>
    <p:sldId id="281" r:id="rId10"/>
    <p:sldId id="272" r:id="rId11"/>
    <p:sldId id="275" r:id="rId12"/>
    <p:sldId id="278" r:id="rId13"/>
    <p:sldId id="276" r:id="rId14"/>
    <p:sldId id="277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C78"/>
    <a:srgbClr val="D5C4B0"/>
    <a:srgbClr val="A8815A"/>
    <a:srgbClr val="B9C3B9"/>
    <a:srgbClr val="EBF4F9"/>
    <a:srgbClr val="E7DDD1"/>
    <a:srgbClr val="F1E2D3"/>
    <a:srgbClr val="CED5C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sdn\Desktop\&#49688;&#50629;&#44288;&#47144;\&#52897;&#49828;&#53668;&#46356;&#51088;&#51064;\&#44036;&#53944;%20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프로젝트 일정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 formatCode="_(* #,##0_);_(* \(#,##0\);_(* &quot;-&quot;_);_(@_)">
                  <c:v>44257</c:v>
                </c:pt>
                <c:pt idx="1">
                  <c:v>44264</c:v>
                </c:pt>
                <c:pt idx="2">
                  <c:v>44277</c:v>
                </c:pt>
                <c:pt idx="3">
                  <c:v>44312</c:v>
                </c:pt>
                <c:pt idx="4">
                  <c:v>44326</c:v>
                </c:pt>
                <c:pt idx="5">
                  <c:v>44333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0-4FD4-A077-E073A286F1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59</c:v>
                </c:pt>
                <c:pt idx="2">
                  <c:v>14</c:v>
                </c:pt>
                <c:pt idx="3">
                  <c:v>25</c:v>
                </c:pt>
                <c:pt idx="4">
                  <c:v>18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0-4FD4-A077-E073A286F1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주제 선정</c:v>
                </c:pt>
                <c:pt idx="1">
                  <c:v>프론트 엔드 구현</c:v>
                </c:pt>
                <c:pt idx="2">
                  <c:v>중간 발표 준비</c:v>
                </c:pt>
                <c:pt idx="3">
                  <c:v>백엔드 구현</c:v>
                </c:pt>
                <c:pt idx="4">
                  <c:v>최종 발표 준비</c:v>
                </c:pt>
                <c:pt idx="5">
                  <c:v>테스트 및 검증</c:v>
                </c:pt>
              </c:strCache>
            </c:strRef>
          </c:cat>
          <c:val>
            <c:numRef>
              <c:f>Sheet1!$D$2:$D$7</c:f>
              <c:numCache>
                <c:formatCode>m/d/yyyy</c:formatCode>
                <c:ptCount val="6"/>
                <c:pt idx="0">
                  <c:v>44264</c:v>
                </c:pt>
                <c:pt idx="1">
                  <c:v>44323</c:v>
                </c:pt>
                <c:pt idx="2">
                  <c:v>44291</c:v>
                </c:pt>
                <c:pt idx="3">
                  <c:v>44337</c:v>
                </c:pt>
                <c:pt idx="4">
                  <c:v>44344</c:v>
                </c:pt>
                <c:pt idx="5" formatCode="_(* #,##0_);_(* \(#,##0\);_(* &quot;-&quot;_);_(@_)">
                  <c:v>44340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0-4FD4-A077-E073A286F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5547088"/>
        <c:axId val="1495532528"/>
      </c:barChart>
      <c:catAx>
        <c:axId val="149554708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532528"/>
        <c:crosses val="autoZero"/>
        <c:auto val="1"/>
        <c:lblAlgn val="ctr"/>
        <c:lblOffset val="100"/>
        <c:noMultiLvlLbl val="0"/>
      </c:catAx>
      <c:valAx>
        <c:axId val="1495532528"/>
        <c:scaling>
          <c:orientation val="minMax"/>
          <c:max val="44340"/>
          <c:min val="4425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5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6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0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6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8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0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1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2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5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2021-04-04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568863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 중간발표</a:t>
            </a:r>
            <a:endParaRPr lang="en-US" altLang="ko-KR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사용자 입력 사전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제공자들에게 가는 보상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B3F7DF-FB35-4BAD-AB5A-F34E344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2" y="2274680"/>
            <a:ext cx="7366151" cy="42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228677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입문자들이 얻을 수 있는 정보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726945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관련 용어 및 지식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291524" y="2204864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014B061-83BC-4F8E-AA79-00AEBEA89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96" y="2259098"/>
            <a:ext cx="6393408" cy="41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일정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12859" y="1627674"/>
            <a:ext cx="2289588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6" idx="0"/>
          </p:cNvCxnSpPr>
          <p:nvPr/>
        </p:nvCxnSpPr>
        <p:spPr>
          <a:xfrm>
            <a:off x="312859" y="1124744"/>
            <a:ext cx="2278922" cy="35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A758C40-2DE0-48A7-803F-91393D792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412508"/>
              </p:ext>
            </p:extLst>
          </p:nvPr>
        </p:nvGraphicFramePr>
        <p:xfrm>
          <a:off x="323528" y="1772816"/>
          <a:ext cx="8496944" cy="422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730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적인 부분을 더 강화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2289588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6" idx="0"/>
          </p:cNvCxnSpPr>
          <p:nvPr/>
        </p:nvCxnSpPr>
        <p:spPr>
          <a:xfrm>
            <a:off x="312859" y="1124744"/>
            <a:ext cx="2278922" cy="352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C8521AA-7005-42C3-8304-43F5F701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7" y="1160026"/>
            <a:ext cx="3766170" cy="43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60026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65548"/>
            <a:ext cx="1152128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561712"/>
            <a:ext cx="441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1890860"/>
            <a:ext cx="1245471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12859" y="1124744"/>
            <a:ext cx="12348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The Firebase Blog: Firebase expands to become a unified app platform">
            <a:extLst>
              <a:ext uri="{FF2B5EF4-FFF2-40B4-BE49-F238E27FC236}">
                <a16:creationId xmlns:a16="http://schemas.microsoft.com/office/drawing/2014/main" id="{8070627A-79B1-4EB1-8687-86DBA413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20270"/>
            <a:ext cx="533912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7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55679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20152849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이원우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20152870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홍진욱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61287" y="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115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91680" y="153918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32356" y="931500"/>
            <a:ext cx="2376264" cy="1304855"/>
            <a:chOff x="1619672" y="1196752"/>
            <a:chExt cx="2376264" cy="1304855"/>
          </a:xfrm>
        </p:grpSpPr>
        <p:sp>
          <p:nvSpPr>
            <p:cNvPr id="14" name="TextBox 13"/>
            <p:cNvSpPr txBox="1"/>
            <p:nvPr/>
          </p:nvSpPr>
          <p:spPr>
            <a:xfrm>
              <a:off x="1619672" y="1196752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1916832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78652" y="214686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99904" y="313928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99904" y="382658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3376144" y="2793200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20072" y="3785618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869801" y="4284152"/>
            <a:ext cx="2382719" cy="1216501"/>
            <a:chOff x="1571114" y="3306119"/>
            <a:chExt cx="2382719" cy="1216501"/>
          </a:xfrm>
        </p:grpSpPr>
        <p:sp>
          <p:nvSpPr>
            <p:cNvPr id="39" name="TextBox 38"/>
            <p:cNvSpPr txBox="1"/>
            <p:nvPr/>
          </p:nvSpPr>
          <p:spPr>
            <a:xfrm>
              <a:off x="1571114" y="33061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dirty="0">
                  <a:solidFill>
                    <a:srgbClr val="A8815A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7569" y="3937845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보완점</a:t>
              </a: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6954621" y="4869160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8652" y="28776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6805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React.js</a:t>
            </a:r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Firebase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23527" y="1961838"/>
            <a:ext cx="40537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0324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ct JS] 리액트(React)의 특징 및 장점">
            <a:extLst>
              <a:ext uri="{FF2B5EF4-FFF2-40B4-BE49-F238E27FC236}">
                <a16:creationId xmlns:a16="http://schemas.microsoft.com/office/drawing/2014/main" id="{8586A636-1BDA-4BC6-AEF6-BDB071CA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924944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Firebase Blog: Firebase expands to become a unified app platform">
            <a:extLst>
              <a:ext uri="{FF2B5EF4-FFF2-40B4-BE49-F238E27FC236}">
                <a16:creationId xmlns:a16="http://schemas.microsoft.com/office/drawing/2014/main" id="{0D0099A5-143F-4F9E-B1CA-78FA5969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21680"/>
            <a:ext cx="3934150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11042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용어가 생소한 </a:t>
            </a:r>
            <a:r>
              <a:rPr lang="ko-KR" altLang="en-US" sz="2500" b="1" dirty="0" err="1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입문자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3" y="198229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프로그래밍에 입문하는 신입생들이나 초보자들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24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2190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, 사람, 노트북, 실내이(가) 표시된 사진&#10;&#10;자동 생성된 설명">
            <a:extLst>
              <a:ext uri="{FF2B5EF4-FFF2-40B4-BE49-F238E27FC236}">
                <a16:creationId xmlns:a16="http://schemas.microsoft.com/office/drawing/2014/main" id="{76966E0A-8CB7-4197-B080-205A1CB61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73557"/>
            <a:ext cx="5010770" cy="3282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374441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경험자들과 선배들의 도움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300"/>
            <a:ext cx="376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도움을 주려는 목적이 아니더라도 정보를 제공하고자 하는 사용자들의 의사소통 경로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36217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3600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노트북, 사람, 컴퓨터이(가) 표시된 사진&#10;&#10;자동 생성된 설명">
            <a:extLst>
              <a:ext uri="{FF2B5EF4-FFF2-40B4-BE49-F238E27FC236}">
                <a16:creationId xmlns:a16="http://schemas.microsoft.com/office/drawing/2014/main" id="{03F0A744-34FD-4A75-80F1-EDBBF0914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53" y="1473607"/>
            <a:ext cx="4743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3CBE22-F083-413B-98CC-4A1325A63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20" y="2614488"/>
            <a:ext cx="4846559" cy="40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자료구조">
            <a:hlinkClick r:id="" action="ppaction://media"/>
            <a:extLst>
              <a:ext uri="{FF2B5EF4-FFF2-40B4-BE49-F238E27FC236}">
                <a16:creationId xmlns:a16="http://schemas.microsoft.com/office/drawing/2014/main" id="{491EBFAE-7028-44A1-B135-9C83C33CAC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0" y="1160747"/>
            <a:ext cx="4536506" cy="45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인증만 거치면 등록 가능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필기 형식으로 그 동안 배우고 익혀왔던 정보들을 사전에 입력할 수 있는 시스템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인공지능">
            <a:hlinkClick r:id="" action="ppaction://media"/>
            <a:extLst>
              <a:ext uri="{FF2B5EF4-FFF2-40B4-BE49-F238E27FC236}">
                <a16:creationId xmlns:a16="http://schemas.microsoft.com/office/drawing/2014/main" id="{7F3D1C2C-8B00-4C4F-BF6A-F268EFAF5D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16015" y="922985"/>
            <a:ext cx="4392487" cy="50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7" y="1484784"/>
            <a:ext cx="453650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2500" b="1" dirty="0">
              <a:solidFill>
                <a:srgbClr val="A881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2192" y="1982299"/>
            <a:ext cx="4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유저들이 홈페이지를 들어와서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나아갈 수 있는 사용과정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02193" y="2567073"/>
            <a:ext cx="44138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323528" y="1484784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B68597-3805-4940-A8DB-A2272F25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12" y="2743610"/>
            <a:ext cx="6797840" cy="34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352</Words>
  <Application>Microsoft Office PowerPoint</Application>
  <PresentationFormat>화면 슬라이드 쇼(4:3)</PresentationFormat>
  <Paragraphs>115</Paragraphs>
  <Slides>15</Slides>
  <Notes>14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이원우(학생-소프트웨어전공)</cp:lastModifiedBy>
  <cp:revision>41</cp:revision>
  <dcterms:created xsi:type="dcterms:W3CDTF">2014-04-11T08:18:22Z</dcterms:created>
  <dcterms:modified xsi:type="dcterms:W3CDTF">2021-04-04T10:23:20Z</dcterms:modified>
</cp:coreProperties>
</file>