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F82151-A77B-4067-8DE0-7B858FF2B248}">
  <a:tblStyle styleId="{5FF82151-A77B-4067-8DE0-7B858FF2B2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8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affd53be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affd53be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affd53be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affd53be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b027a03a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b027a03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b027a03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b027a03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b027a03a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b027a03a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b027a03a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b027a03a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b027a03a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b027a03a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72425" y="1286500"/>
            <a:ext cx="3410100" cy="10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방탈출모아:유저앱</a:t>
            </a:r>
            <a:endParaRPr sz="28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7675" y="2395400"/>
            <a:ext cx="19320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-페이지 설명서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444675" y="3785675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Application담당 박정규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페이지별 구분 및 파생 페이지</a:t>
            </a:r>
            <a:endParaRPr sz="2000"/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313850" y="8693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{5FF82151-A77B-4067-8DE0-7B858FF2B248}</a:tableStyleId>
              </a:tblPr>
              <a:tblGrid>
                <a:gridCol w="1933650"/>
                <a:gridCol w="2878775"/>
                <a:gridCol w="3793425"/>
              </a:tblGrid>
              <a:tr h="5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페이지 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기능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파생 페이지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90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메인 페이지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리스트 제공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검색기능 제공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추천 테마 제공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페이지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테마정보 페이지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8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 정보 페이지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예약확인 및 취소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알람확인 및 삭제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0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테마정보 페이지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테마정보 제공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예약확인 페이지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5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예약확인 페이지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날짜별 예약정보 제공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알람 추가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예약하기 페이지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4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예약하기 페이지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서버에 예약 요청하기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메인페이지</a:t>
            </a:r>
            <a:endParaRPr sz="20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25" y="779300"/>
            <a:ext cx="2394575" cy="42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107225" y="78980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78" name="Google Shape;78;p15"/>
          <p:cNvSpPr/>
          <p:nvPr/>
        </p:nvSpPr>
        <p:spPr>
          <a:xfrm>
            <a:off x="237000" y="105865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79" name="Google Shape;79;p15"/>
          <p:cNvSpPr/>
          <p:nvPr/>
        </p:nvSpPr>
        <p:spPr>
          <a:xfrm>
            <a:off x="237000" y="149022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sp>
        <p:nvSpPr>
          <p:cNvPr id="80" name="Google Shape;80;p15"/>
          <p:cNvSpPr/>
          <p:nvPr/>
        </p:nvSpPr>
        <p:spPr>
          <a:xfrm>
            <a:off x="237000" y="238775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3145750" y="77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{5FF82151-A77B-4067-8DE0-7B858FF2B248}</a:tableStyleId>
              </a:tblPr>
              <a:tblGrid>
                <a:gridCol w="1297800"/>
                <a:gridCol w="3737350"/>
              </a:tblGrid>
              <a:tr h="72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설명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앱 상단 바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앱 이름과 아이콘 표시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검색 바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키워드를 통해 테마 검색 가능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추천 테마 리스트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 맞춤 추천 리스트 제공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각 테마 포스터 클릭시 테마 정보 페이지로 전환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전체 테마 리스트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각 테마 포스터 및 정보 클릭시 테마 정보 페이지로 전환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 정보 아이콘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유저 정보 페이지로 전환기능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2" name="Google Shape;82;p15"/>
          <p:cNvSpPr/>
          <p:nvPr/>
        </p:nvSpPr>
        <p:spPr>
          <a:xfrm>
            <a:off x="2257200" y="469095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5</a:t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유저 정보 페이지(비로그인)</a:t>
            </a:r>
            <a:endParaRPr sz="20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779300"/>
            <a:ext cx="2398001" cy="42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951575" y="219065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90" name="Google Shape;90;p16"/>
          <p:cNvSpPr/>
          <p:nvPr/>
        </p:nvSpPr>
        <p:spPr>
          <a:xfrm>
            <a:off x="446000" y="327692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3000700" y="124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{5FF82151-A77B-4067-8DE0-7B858FF2B248}</a:tableStyleId>
              </a:tblPr>
              <a:tblGrid>
                <a:gridCol w="1307750"/>
                <a:gridCol w="3883050"/>
              </a:tblGrid>
              <a:tr h="6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6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현재 로그인 상태 표시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구글 로그인으로 이동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25" y="779300"/>
            <a:ext cx="2414825" cy="42647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유저 정보 페이지(로그인)</a:t>
            </a:r>
            <a:endParaRPr sz="2000"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3007800" y="95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{5FF82151-A77B-4067-8DE0-7B858FF2B248}</a:tableStyleId>
              </a:tblPr>
              <a:tblGrid>
                <a:gridCol w="1307750"/>
                <a:gridCol w="3883050"/>
              </a:tblGrid>
              <a:tr h="6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51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유저정보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닉네임 표시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6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로그아웃 버튼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9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알람 목록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유저가 설정한 알람 관련 정보 제공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6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알람 삭제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해당 알람 삭제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7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목록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유저의 예약 현황 정보 제공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7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취소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서버로 예약 취소 요청 전달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9" name="Google Shape;99;p17"/>
          <p:cNvSpPr/>
          <p:nvPr/>
        </p:nvSpPr>
        <p:spPr>
          <a:xfrm>
            <a:off x="211825" y="102936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100" name="Google Shape;100;p17"/>
          <p:cNvSpPr/>
          <p:nvPr/>
        </p:nvSpPr>
        <p:spPr>
          <a:xfrm>
            <a:off x="211825" y="146602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101" name="Google Shape;101;p17"/>
          <p:cNvSpPr/>
          <p:nvPr/>
        </p:nvSpPr>
        <p:spPr>
          <a:xfrm>
            <a:off x="211825" y="187185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sp>
        <p:nvSpPr>
          <p:cNvPr id="102" name="Google Shape;102;p17"/>
          <p:cNvSpPr/>
          <p:nvPr/>
        </p:nvSpPr>
        <p:spPr>
          <a:xfrm>
            <a:off x="2169400" y="251110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  <p:sp>
        <p:nvSpPr>
          <p:cNvPr id="103" name="Google Shape;103;p17"/>
          <p:cNvSpPr/>
          <p:nvPr/>
        </p:nvSpPr>
        <p:spPr>
          <a:xfrm>
            <a:off x="211825" y="288232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5</a:t>
            </a:r>
            <a:endParaRPr sz="600"/>
          </a:p>
        </p:txBody>
      </p:sp>
      <p:sp>
        <p:nvSpPr>
          <p:cNvPr id="104" name="Google Shape;104;p17"/>
          <p:cNvSpPr/>
          <p:nvPr/>
        </p:nvSpPr>
        <p:spPr>
          <a:xfrm>
            <a:off x="2104750" y="376647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6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테마정보 페이지</a:t>
            </a:r>
            <a:endParaRPr sz="20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50" y="779300"/>
            <a:ext cx="2419350" cy="428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18"/>
          <p:cNvGraphicFramePr/>
          <p:nvPr/>
        </p:nvGraphicFramePr>
        <p:xfrm>
          <a:off x="2958075" y="113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{5FF82151-A77B-4067-8DE0-7B858FF2B248}</a:tableStyleId>
              </a:tblPr>
              <a:tblGrid>
                <a:gridCol w="1307750"/>
                <a:gridCol w="3883050"/>
              </a:tblGrid>
              <a:tr h="6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51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포스터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6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이름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9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정보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방탈출카페 이름, 위치, 테마 장르, 추천인원 등 포함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6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확인</a:t>
                      </a:r>
                      <a:r>
                        <a:rPr lang="ko" sz="1000"/>
                        <a:t>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해당 테마의 예약확인페이지로 연결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7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하단 댓글 창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댓글/별점 작성 및 다른 유저의 댓글 제공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2" name="Google Shape;112;p18"/>
          <p:cNvSpPr/>
          <p:nvPr/>
        </p:nvSpPr>
        <p:spPr>
          <a:xfrm>
            <a:off x="375225" y="122828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113" name="Google Shape;113;p18"/>
          <p:cNvSpPr/>
          <p:nvPr/>
        </p:nvSpPr>
        <p:spPr>
          <a:xfrm>
            <a:off x="1074650" y="319936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114" name="Google Shape;114;p18"/>
          <p:cNvSpPr/>
          <p:nvPr/>
        </p:nvSpPr>
        <p:spPr>
          <a:xfrm>
            <a:off x="1347825" y="349386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sp>
        <p:nvSpPr>
          <p:cNvPr id="115" name="Google Shape;115;p18"/>
          <p:cNvSpPr/>
          <p:nvPr/>
        </p:nvSpPr>
        <p:spPr>
          <a:xfrm>
            <a:off x="2011725" y="433538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  <p:sp>
        <p:nvSpPr>
          <p:cNvPr id="116" name="Google Shape;116;p18"/>
          <p:cNvSpPr/>
          <p:nvPr/>
        </p:nvSpPr>
        <p:spPr>
          <a:xfrm>
            <a:off x="1154925" y="47222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5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예약확인 페이지</a:t>
            </a:r>
            <a:endParaRPr sz="200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50" y="779300"/>
            <a:ext cx="2412249" cy="42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993275" y="110041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124" name="Google Shape;124;p19"/>
          <p:cNvSpPr/>
          <p:nvPr/>
        </p:nvSpPr>
        <p:spPr>
          <a:xfrm>
            <a:off x="207950" y="14304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125" name="Google Shape;125;p19"/>
          <p:cNvSpPr/>
          <p:nvPr/>
        </p:nvSpPr>
        <p:spPr>
          <a:xfrm>
            <a:off x="1830925" y="32839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sp>
        <p:nvSpPr>
          <p:cNvPr id="126" name="Google Shape;126;p19"/>
          <p:cNvSpPr/>
          <p:nvPr/>
        </p:nvSpPr>
        <p:spPr>
          <a:xfrm>
            <a:off x="2253275" y="32839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  <p:sp>
        <p:nvSpPr>
          <p:cNvPr id="127" name="Google Shape;127;p19"/>
          <p:cNvSpPr/>
          <p:nvPr/>
        </p:nvSpPr>
        <p:spPr>
          <a:xfrm>
            <a:off x="311700" y="37418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5</a:t>
            </a:r>
            <a:endParaRPr sz="600"/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2901225" y="8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{5FF82151-A77B-4067-8DE0-7B858FF2B248}</a:tableStyleId>
              </a:tblPr>
              <a:tblGrid>
                <a:gridCol w="1307750"/>
                <a:gridCol w="3883050"/>
              </a:tblGrid>
              <a:tr h="6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51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이름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6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달력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정보를 확인하고자 하는 날짜 선택 가능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오늘 기준 지나간 날짜는 선택 불가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9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알림설정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해당 테마, 선택된 날짜의 예약 알림 등록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예약에 취소 발생시 알림 발송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6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검색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해당 테마의 예약현황을 요청하여 받아오고 하단 예약현황 리스트를 만든다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7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예약현황 리스트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선택된 날짜의 예약 현황 리스트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각 시간들은 클릭 가능한 버튼이나 예약 불가능한 시간의 경우 붉은 색으로 표시되며 클릭 불가.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시간 클릭시 해당 시간 예약하기 페이지로 이동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예약하기 페이지</a:t>
            </a:r>
            <a:endParaRPr sz="20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9300"/>
            <a:ext cx="2387925" cy="4261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0"/>
          <p:cNvGraphicFramePr/>
          <p:nvPr/>
        </p:nvGraphicFramePr>
        <p:xfrm>
          <a:off x="2901225" y="8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{5FF82151-A77B-4067-8DE0-7B858FF2B248}</a:tableStyleId>
              </a:tblPr>
              <a:tblGrid>
                <a:gridCol w="1321175"/>
                <a:gridCol w="3922900"/>
              </a:tblGrid>
              <a:tr h="79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65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포스터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1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고정적인 테마 정보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예약일, 카페 이름, 예약 시간, 예약 테마 이름으로 구성되어 있다.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10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추가적인 예약 정보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인원, 총 금액, 예약자 성함, 전화번호로 구성되어 있다.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인원을 변경하면 총 금액이 자동으로 변경된다.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전화번호의 경우 xxx-xxxx-xxxx형식으로 작성된다.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1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예약하기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설정된 정보를 포함하여 서버에 예약하기 요청을 보낸다.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실패 시 경고창을 통해 유저에게 실패 사실을 알린다.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6" name="Google Shape;136;p20"/>
          <p:cNvSpPr/>
          <p:nvPr/>
        </p:nvSpPr>
        <p:spPr>
          <a:xfrm>
            <a:off x="439150" y="11501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137" name="Google Shape;137;p20"/>
          <p:cNvSpPr/>
          <p:nvPr/>
        </p:nvSpPr>
        <p:spPr>
          <a:xfrm>
            <a:off x="439150" y="231136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138" name="Google Shape;138;p20"/>
          <p:cNvSpPr/>
          <p:nvPr/>
        </p:nvSpPr>
        <p:spPr>
          <a:xfrm>
            <a:off x="439150" y="36075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sp>
        <p:nvSpPr>
          <p:cNvPr id="139" name="Google Shape;139;p20"/>
          <p:cNvSpPr/>
          <p:nvPr/>
        </p:nvSpPr>
        <p:spPr>
          <a:xfrm>
            <a:off x="2054325" y="485468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