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106519-0F86-4093-A877-5097710F3645}">
  <a:tblStyle styleId="{F2106519-0F86-4093-A877-5097710F36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affd53b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affd53b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affd53b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affd53b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b027a03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b027a03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027a03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027a03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027a03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b027a03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027a0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027a0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027a03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027a03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2425" y="1286500"/>
            <a:ext cx="3410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방탈출모아:매니저</a:t>
            </a:r>
            <a:endParaRPr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7675" y="2395400"/>
            <a:ext cx="1932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-페이지 설명서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44675" y="3785675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Application담당 박정규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페이지별 구분 및 연결 페이지</a:t>
            </a:r>
            <a:endParaRPr sz="20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1700" y="1125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933650"/>
                <a:gridCol w="2878775"/>
                <a:gridCol w="3793425"/>
              </a:tblGrid>
              <a:tr h="5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연결 페이지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기능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요청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당일 예약현황 확인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제공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테마추가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테마수정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테마추가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새 테마 추가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테마수정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기존 테마 정보 테마 수정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9800"/>
            <a:ext cx="2392975" cy="42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로그인 페이지</a:t>
            </a:r>
            <a:endParaRPr sz="2000"/>
          </a:p>
        </p:txBody>
      </p:sp>
      <p:sp>
        <p:nvSpPr>
          <p:cNvPr id="77" name="Google Shape;77;p15"/>
          <p:cNvSpPr/>
          <p:nvPr/>
        </p:nvSpPr>
        <p:spPr>
          <a:xfrm>
            <a:off x="272375" y="24282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78" name="Google Shape;78;p15"/>
          <p:cNvSpPr/>
          <p:nvPr/>
        </p:nvSpPr>
        <p:spPr>
          <a:xfrm>
            <a:off x="272375" y="27924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79" name="Google Shape;79;p15"/>
          <p:cNvSpPr/>
          <p:nvPr/>
        </p:nvSpPr>
        <p:spPr>
          <a:xfrm>
            <a:off x="1602475" y="30537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3145750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297800"/>
                <a:gridCol w="3737350"/>
              </a:tblGrid>
              <a:tr h="72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회원가입페이지로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ID입력란, 비밀번호 입력란에 있는 정보로 로그인 요청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1" name="Google Shape;81;p15"/>
          <p:cNvSpPr/>
          <p:nvPr/>
        </p:nvSpPr>
        <p:spPr>
          <a:xfrm>
            <a:off x="2115700" y="30537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390925" cy="42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회원가입 페이지</a:t>
            </a:r>
            <a:endParaRPr sz="2000"/>
          </a:p>
        </p:txBody>
      </p:sp>
      <p:sp>
        <p:nvSpPr>
          <p:cNvPr id="88" name="Google Shape;88;p16"/>
          <p:cNvSpPr/>
          <p:nvPr/>
        </p:nvSpPr>
        <p:spPr>
          <a:xfrm>
            <a:off x="173325" y="11789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89" name="Google Shape;89;p16"/>
          <p:cNvSpPr/>
          <p:nvPr/>
        </p:nvSpPr>
        <p:spPr>
          <a:xfrm>
            <a:off x="173325" y="29134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3007775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ID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카페 이름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 입력란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ID입력란, 비밀번호 입력란, 카페 이름 입력란, 주소 입력란, 전화번호 입력란에 있는 정보를 바탕으로 서버에 회원가입 요청.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실패시 경고창 출력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6"/>
          <p:cNvSpPr/>
          <p:nvPr/>
        </p:nvSpPr>
        <p:spPr>
          <a:xfrm>
            <a:off x="173325" y="15245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92" name="Google Shape;92;p16"/>
          <p:cNvSpPr/>
          <p:nvPr/>
        </p:nvSpPr>
        <p:spPr>
          <a:xfrm>
            <a:off x="173325" y="21700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93" name="Google Shape;93;p16"/>
          <p:cNvSpPr/>
          <p:nvPr/>
        </p:nvSpPr>
        <p:spPr>
          <a:xfrm>
            <a:off x="173325" y="25417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94" name="Google Shape;94;p16"/>
          <p:cNvSpPr/>
          <p:nvPr/>
        </p:nvSpPr>
        <p:spPr>
          <a:xfrm>
            <a:off x="1150825" y="32742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6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560725" cy="42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예약현황 페이지</a:t>
            </a:r>
            <a:endParaRPr sz="2000"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007800" y="9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 클릭시 로그아웃 진행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8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날짜를 기준으로 당일날 예약 현황을 받아와 시간순서대로 리스트로 출력한다.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bottom navigation bar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페이지, 테마정보 페이지를 오갈 수 있는 네비게이션 바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2072550" y="98382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03" name="Google Shape;103;p17"/>
          <p:cNvSpPr/>
          <p:nvPr/>
        </p:nvSpPr>
        <p:spPr>
          <a:xfrm>
            <a:off x="311700" y="12322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04" name="Google Shape;104;p17"/>
          <p:cNvSpPr/>
          <p:nvPr/>
        </p:nvSpPr>
        <p:spPr>
          <a:xfrm>
            <a:off x="268425" y="47089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2475"/>
            <a:ext cx="2523625" cy="421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테마정보 페이지</a:t>
            </a:r>
            <a:endParaRPr sz="2000"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2958075" y="11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로그인된 매니저 카페에 등록된 테마들을 리스트화해서 보여준다.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삭제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 삭제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설명, 장르, 난이도, 추천인원, 플레이시간 등이 포함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새 테마 추가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테마 추가 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11700" y="18737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2243650" y="20603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311700" y="35468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311700" y="25171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311700" y="43647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99" y="779300"/>
            <a:ext cx="2538163" cy="424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779300"/>
            <a:ext cx="2556102" cy="42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테마추가 페이지</a:t>
            </a:r>
            <a:endParaRPr sz="2000"/>
          </a:p>
        </p:txBody>
      </p:sp>
      <p:sp>
        <p:nvSpPr>
          <p:cNvPr id="124" name="Google Shape;124;p19"/>
          <p:cNvSpPr/>
          <p:nvPr/>
        </p:nvSpPr>
        <p:spPr>
          <a:xfrm>
            <a:off x="207950" y="972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25" name="Google Shape;125;p19"/>
          <p:cNvSpPr/>
          <p:nvPr/>
        </p:nvSpPr>
        <p:spPr>
          <a:xfrm>
            <a:off x="207950" y="13526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26" name="Google Shape;126;p19"/>
          <p:cNvSpPr/>
          <p:nvPr/>
        </p:nvSpPr>
        <p:spPr>
          <a:xfrm>
            <a:off x="207950" y="30568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27" name="Google Shape;127;p19"/>
          <p:cNvSpPr/>
          <p:nvPr/>
        </p:nvSpPr>
        <p:spPr>
          <a:xfrm>
            <a:off x="3601325" y="47979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5407275" y="9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744450"/>
                <a:gridCol w="2596225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화살표 버튼 클릭시 이전으로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추가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이미지 파일 선택, 선택 완료 시 해당 이미지로 UI 변경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입력란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이름, 설명, 장르, 1인당 가격, 진행시간, 추천인원, 난이도, 예약 시간 리스트, 예약 가능 여부 등 입력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제출버튼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입력된 정보를 바탕으로 서버에 새로운 테마 추가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01" y="785863"/>
            <a:ext cx="2087425" cy="348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74" y="779300"/>
            <a:ext cx="2087425" cy="34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테마수정 페이지</a:t>
            </a:r>
            <a:endParaRPr sz="2000"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425025" y="7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{F2106519-0F86-4093-A877-5097710F3645}</a:tableStyleId>
              </a:tblPr>
              <a:tblGrid>
                <a:gridCol w="1156300"/>
                <a:gridCol w="3433350"/>
              </a:tblGrid>
              <a:tr h="7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6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상단 앱바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화살표 버튼 클릭시 이전으로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포스터 변경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기본적으로 등록되어있던 기존 포스터 표시, 포스터 이미지 파일 선택, 선택 완료 시 해당 이미지로 UI 변경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 변경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인원, 총 금액, 예약자 성함, 전화번호로 구성. 기존 정보가 기본적으로 입력되어 있으며 수정 가능.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타임테이블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테마가 운영되는 시간 리스트, 기존 시간정보가 블록형태로 보여지며 해당 블록 클릭시 삭제 가능, 추가 버튼으로 새로운 시간 추가 가능.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제출버튼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클릭시 입력된 정보를 바탕으로 서버에 새로운 테마 추가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191525" y="9732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38" name="Google Shape;138;p20"/>
          <p:cNvSpPr/>
          <p:nvPr/>
        </p:nvSpPr>
        <p:spPr>
          <a:xfrm>
            <a:off x="191525" y="13538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39" name="Google Shape;139;p20"/>
          <p:cNvSpPr/>
          <p:nvPr/>
        </p:nvSpPr>
        <p:spPr>
          <a:xfrm>
            <a:off x="191525" y="33740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40" name="Google Shape;140;p20"/>
          <p:cNvSpPr/>
          <p:nvPr/>
        </p:nvSpPr>
        <p:spPr>
          <a:xfrm>
            <a:off x="2167525" y="36715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41" name="Google Shape;141;p20"/>
          <p:cNvSpPr/>
          <p:nvPr/>
        </p:nvSpPr>
        <p:spPr>
          <a:xfrm>
            <a:off x="2871750" y="40280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