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C66A9C-1E80-4AFE-9453-D41667DA8E52}">
  <a:tblStyle styleId="{75C66A9C-1E80-4AFE-9453-D41667DA8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affd53b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affd53b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affd53b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affd53b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b027a03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b027a03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b027a03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b027a03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b027a03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b027a03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027a03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b027a03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b027a03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b027a03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72425" y="1286500"/>
            <a:ext cx="3410100" cy="10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방탈출모아:유저앱</a:t>
            </a:r>
            <a:endParaRPr sz="2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7675" y="2395400"/>
            <a:ext cx="1932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-페이지 설명서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444675" y="3785675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Application담당 박정규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페이지별 구분 및 연결 페이지</a:t>
            </a:r>
            <a:endParaRPr sz="2000"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313850" y="869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{75C66A9C-1E80-4AFE-9453-D41667DA8E52}</a:tableStyleId>
              </a:tblPr>
              <a:tblGrid>
                <a:gridCol w="1933650"/>
                <a:gridCol w="2878775"/>
                <a:gridCol w="3793425"/>
              </a:tblGrid>
              <a:tr h="5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연결 페이지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6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리스트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검색기능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테마 제공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페이지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8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정보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예약확인 및 취소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알람확인 및 삭제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0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테마정보 제공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예약확인 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예약확인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날짜별 예약정보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알람 추가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예약하기 페이지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예약하기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서버에 예약 요청하기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메인페이지</a:t>
            </a:r>
            <a:endParaRPr sz="2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5" y="779300"/>
            <a:ext cx="2394575" cy="42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107225" y="7898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78" name="Google Shape;78;p15"/>
          <p:cNvSpPr/>
          <p:nvPr/>
        </p:nvSpPr>
        <p:spPr>
          <a:xfrm>
            <a:off x="237000" y="10586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79" name="Google Shape;79;p15"/>
          <p:cNvSpPr/>
          <p:nvPr/>
        </p:nvSpPr>
        <p:spPr>
          <a:xfrm>
            <a:off x="237000" y="14902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80" name="Google Shape;80;p15"/>
          <p:cNvSpPr/>
          <p:nvPr/>
        </p:nvSpPr>
        <p:spPr>
          <a:xfrm>
            <a:off x="237000" y="23877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3145750" y="7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{75C66A9C-1E80-4AFE-9453-D41667DA8E52}</a:tableStyleId>
              </a:tblPr>
              <a:tblGrid>
                <a:gridCol w="1297800"/>
                <a:gridCol w="3737350"/>
              </a:tblGrid>
              <a:tr h="72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앱 상단 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앱 이름과 아이콘 표시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검색 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키워드를 통해 테마 검색 가능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 테마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맞춤 추천 리스트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테마 포스터 클릭시 테마 정보 페이지로 전환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 테마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테마 포스터 및 정보 클릭시 테마 정보 페이지로 전환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정보 아이콘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유저 정보 페이지로 전환기능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2" name="Google Shape;82;p15"/>
          <p:cNvSpPr/>
          <p:nvPr/>
        </p:nvSpPr>
        <p:spPr>
          <a:xfrm>
            <a:off x="2257200" y="46909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유저 정보 페이지(비로그인)</a:t>
            </a:r>
            <a:endParaRPr sz="2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79300"/>
            <a:ext cx="2398001" cy="42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951575" y="21906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90" name="Google Shape;90;p16"/>
          <p:cNvSpPr/>
          <p:nvPr/>
        </p:nvSpPr>
        <p:spPr>
          <a:xfrm>
            <a:off x="446000" y="32769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3000700" y="124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{75C66A9C-1E80-4AFE-9453-D41667DA8E52}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로그인 상태 표시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구글 로그인으로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5" y="779300"/>
            <a:ext cx="2414825" cy="42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유저 정보 페이지(로그인)</a:t>
            </a:r>
            <a:endParaRPr sz="2000"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3007800" y="9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{75C66A9C-1E80-4AFE-9453-D41667DA8E52}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닉네임 표시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로그아웃 버튼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 목록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유저가 설정한 알람 관련 정보 제공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알람 삭제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알람 삭제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목록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유저의 예약 현황 정보 제공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취소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서버로 예약 취소 요청 전달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9" name="Google Shape;99;p17"/>
          <p:cNvSpPr/>
          <p:nvPr/>
        </p:nvSpPr>
        <p:spPr>
          <a:xfrm>
            <a:off x="211825" y="10293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00" name="Google Shape;100;p17"/>
          <p:cNvSpPr/>
          <p:nvPr/>
        </p:nvSpPr>
        <p:spPr>
          <a:xfrm>
            <a:off x="211825" y="14660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01" name="Google Shape;101;p17"/>
          <p:cNvSpPr/>
          <p:nvPr/>
        </p:nvSpPr>
        <p:spPr>
          <a:xfrm>
            <a:off x="211825" y="187185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02" name="Google Shape;102;p17"/>
          <p:cNvSpPr/>
          <p:nvPr/>
        </p:nvSpPr>
        <p:spPr>
          <a:xfrm>
            <a:off x="2169400" y="2511100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03" name="Google Shape;103;p17"/>
          <p:cNvSpPr/>
          <p:nvPr/>
        </p:nvSpPr>
        <p:spPr>
          <a:xfrm>
            <a:off x="211825" y="288232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  <p:sp>
        <p:nvSpPr>
          <p:cNvPr id="104" name="Google Shape;104;p17"/>
          <p:cNvSpPr/>
          <p:nvPr/>
        </p:nvSpPr>
        <p:spPr>
          <a:xfrm>
            <a:off x="2104750" y="3766475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6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테마정보 페이지</a:t>
            </a:r>
            <a:endParaRPr sz="20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0" y="779300"/>
            <a:ext cx="2419350" cy="428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8"/>
          <p:cNvGraphicFramePr/>
          <p:nvPr/>
        </p:nvGraphicFramePr>
        <p:xfrm>
          <a:off x="2958075" y="11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{75C66A9C-1E80-4AFE-9453-D41667DA8E52}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포스터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이름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방탈출카페 이름, 위치, 테마 장르, 추천인원 등 포함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확인</a:t>
                      </a:r>
                      <a:r>
                        <a:rPr lang="ko" sz="1000"/>
                        <a:t>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테마의 예약확인페이지로 연결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하단 댓글 창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댓글/별점 작성 및 다른 유저의 댓글 제공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2" name="Google Shape;112;p18"/>
          <p:cNvSpPr/>
          <p:nvPr/>
        </p:nvSpPr>
        <p:spPr>
          <a:xfrm>
            <a:off x="375225" y="12282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13" name="Google Shape;113;p18"/>
          <p:cNvSpPr/>
          <p:nvPr/>
        </p:nvSpPr>
        <p:spPr>
          <a:xfrm>
            <a:off x="1074650" y="31993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14" name="Google Shape;114;p18"/>
          <p:cNvSpPr/>
          <p:nvPr/>
        </p:nvSpPr>
        <p:spPr>
          <a:xfrm>
            <a:off x="1347825" y="34938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15" name="Google Shape;115;p18"/>
          <p:cNvSpPr/>
          <p:nvPr/>
        </p:nvSpPr>
        <p:spPr>
          <a:xfrm>
            <a:off x="2011725" y="43353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16" name="Google Shape;116;p18"/>
          <p:cNvSpPr/>
          <p:nvPr/>
        </p:nvSpPr>
        <p:spPr>
          <a:xfrm>
            <a:off x="1154925" y="47222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예약확인 페이지</a:t>
            </a:r>
            <a:endParaRPr sz="20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50" y="779300"/>
            <a:ext cx="2412249" cy="42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993275" y="110041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24" name="Google Shape;124;p19"/>
          <p:cNvSpPr/>
          <p:nvPr/>
        </p:nvSpPr>
        <p:spPr>
          <a:xfrm>
            <a:off x="207950" y="14304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25" name="Google Shape;125;p19"/>
          <p:cNvSpPr/>
          <p:nvPr/>
        </p:nvSpPr>
        <p:spPr>
          <a:xfrm>
            <a:off x="1830925" y="32839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26" name="Google Shape;126;p19"/>
          <p:cNvSpPr/>
          <p:nvPr/>
        </p:nvSpPr>
        <p:spPr>
          <a:xfrm>
            <a:off x="2253275" y="32839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127" name="Google Shape;127;p19"/>
          <p:cNvSpPr/>
          <p:nvPr/>
        </p:nvSpPr>
        <p:spPr>
          <a:xfrm>
            <a:off x="311700" y="37418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</a:t>
            </a:r>
            <a:endParaRPr sz="600"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2901225" y="8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{75C66A9C-1E80-4AFE-9453-D41667DA8E52}</a:tableStyleId>
              </a:tblPr>
              <a:tblGrid>
                <a:gridCol w="1307750"/>
                <a:gridCol w="3883050"/>
              </a:tblGrid>
              <a:tr h="6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이름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달력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정보를 확인하고자 하는 날짜 선택 가능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오늘 기준 지나간 날짜는 선택 불가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알림설정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테마, 선택된 날짜의 예약 알림 등록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예약에 취소 발생시 알림 발송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검색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클릭시 해당 테마의 예약현황을 요청하여 받아오고 하단 예약현황 리스트를 만든다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예약현황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선택된 날짜의 예약 현황 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각 시간들은 클릭 가능한 버튼이나 예약 불가능한 시간의 경우 붉은 색으로 표시되며 클릭 불가.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시간 클릭시 해당 시간 예약하기 페이지로 이동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311300"/>
            <a:ext cx="8520600" cy="4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예약하기 페이지</a:t>
            </a:r>
            <a:endParaRPr sz="20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9300"/>
            <a:ext cx="2387925" cy="4261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0"/>
          <p:cNvGraphicFramePr/>
          <p:nvPr/>
        </p:nvGraphicFramePr>
        <p:xfrm>
          <a:off x="2901225" y="8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{75C66A9C-1E80-4AFE-9453-D41667DA8E52}</a:tableStyleId>
              </a:tblPr>
              <a:tblGrid>
                <a:gridCol w="1321175"/>
                <a:gridCol w="3922900"/>
              </a:tblGrid>
              <a:tr h="7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</a:tr>
              <a:tr h="6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테마 포스터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고정적인 테마 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예약일, 카페 이름, 예약 시간, 예약 테마 이름으로 구성되어 있다.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0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추가적인 예약 정보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인원, 총 금액, 예약자 성함, 전화번호로 구성되어 있다.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인원을 변경하면 총 금액이 자동으로 변경된다.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전화번호의 경우 xxx-xxxx-xxxx형식으로 작성된다.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4번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예약하기 버튼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설정된 정보를 포함하여 서버에 예약하기 요청을 보낸다.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예약 실패 시 경고창을 통해 유저에게 실패 사실을 알린다.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6" name="Google Shape;136;p20"/>
          <p:cNvSpPr/>
          <p:nvPr/>
        </p:nvSpPr>
        <p:spPr>
          <a:xfrm>
            <a:off x="439150" y="11501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</a:t>
            </a:r>
            <a:endParaRPr sz="600"/>
          </a:p>
        </p:txBody>
      </p:sp>
      <p:sp>
        <p:nvSpPr>
          <p:cNvPr id="137" name="Google Shape;137;p20"/>
          <p:cNvSpPr/>
          <p:nvPr/>
        </p:nvSpPr>
        <p:spPr>
          <a:xfrm>
            <a:off x="439150" y="2311363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</a:t>
            </a:r>
            <a:endParaRPr sz="600"/>
          </a:p>
        </p:txBody>
      </p:sp>
      <p:sp>
        <p:nvSpPr>
          <p:cNvPr id="138" name="Google Shape;138;p20"/>
          <p:cNvSpPr/>
          <p:nvPr/>
        </p:nvSpPr>
        <p:spPr>
          <a:xfrm>
            <a:off x="439150" y="360753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</a:t>
            </a:r>
            <a:endParaRPr sz="600"/>
          </a:p>
        </p:txBody>
      </p:sp>
      <p:sp>
        <p:nvSpPr>
          <p:cNvPr id="139" name="Google Shape;139;p20"/>
          <p:cNvSpPr/>
          <p:nvPr/>
        </p:nvSpPr>
        <p:spPr>
          <a:xfrm>
            <a:off x="2054325" y="4854688"/>
            <a:ext cx="192900" cy="18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