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DF7"/>
    <a:srgbClr val="00A6F7"/>
    <a:srgbClr val="6ECAAA"/>
    <a:srgbClr val="7AE0BA"/>
    <a:srgbClr val="00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D29A-B161-E441-8A5D-A5DD1D0EFA6F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8EB1-7401-274A-A806-9D51C4F17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19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F8EB1-7401-274A-A806-9D51C4F17E1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87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8276-67DE-491D-29EE-8F187778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860DA-E4D6-3FA5-FA2C-1A5A41AC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6E122-3406-0A8C-46D8-62AEECE5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29EE-0627-036D-AB42-20A6D73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B996-149B-1057-2FA5-FC10CC6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8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C755-F6F5-6D49-5943-15F97990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CA68C-1D5C-CDC9-0AE8-6FD1C602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A5D13-BEB2-F326-02EB-5E2D37E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D803B-8B6A-FA85-772A-82F2359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853B0-B400-4D16-9839-C6BA9AE0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2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04DDD-3D2D-2C76-B6F1-6B7CBED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9E26D-C335-0A3F-CBE6-63A8E9F8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A82C7-A2BD-B698-E7C8-AF325FE8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1F2D-F632-5796-6858-7515DD64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FF6E0-8227-3C64-FB4A-E8150A09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5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A2B9C-10FF-4DFF-688D-0DB982F0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E4B28-E9D8-8230-DB43-99C7DA94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810CC-C391-818B-20F2-A214E8BC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679FA-7121-4AA6-6ACA-8E4D0E74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B814-4952-3092-CA49-1E5BC14B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4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1850B-CC63-351F-8585-A8739A95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9889C-61C6-67FF-7C06-F70CF3DEB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00CD8-87F3-58E4-56B2-2B7CD8B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D8FFD-A1B0-04E0-A503-6BEAC949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9C06-A361-8F9E-628A-B1A1AF18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7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0DF2-FF02-8790-C2D1-05CB9549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727F4-5F8F-A37F-A1CA-A86446CF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84F41-2F07-884D-84A5-DD79F608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204A-1091-CE8D-4BD0-8C13EAB4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5350F-639E-019C-6C29-10E9EA61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ABBE0-88E6-92B0-E1E5-FA7D50A4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4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BCF6-E4D0-94F6-31C0-DD5287D6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4ECC1-3521-807A-F04C-695EE127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F3888-4730-BE5F-026A-F221EE8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1A32A-C8F8-F2BB-E926-2536ACE43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254757-D86E-1466-46E1-55285770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B83E7-9840-6F5F-8419-E0C84245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A4FEF-E165-5904-24DD-01A8929D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D096AF-A36D-8B04-2DB7-529F0F92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906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665AE-8540-3A51-66F1-209D803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8A229B-4DE9-F34F-9F72-F51BA5A4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BB09D-E150-9EAE-3C9D-0059A28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70F-4EE7-6410-C248-B4A008FE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98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BED101-FD89-4D16-9F88-65DA166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198EE0-2A2F-3B09-EF3B-3DAC9223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24C93-911C-197C-973A-C0C56533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DC775-CF9A-1A33-6517-B25678B0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58CAE-3D23-5D91-0C89-236C4661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B023C-1191-A35A-548C-0FBCE88AD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E8115-1307-9FE6-8D39-00418CE7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0DA49-D7BC-B11C-5D05-14A54FD9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E6AE4-ACA2-4BF4-79D1-EAC35A65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19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93EC-0520-39B9-A0E8-951717A7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FE5428-E0C6-5A23-06FD-F61D48095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F99AE-9261-8471-9173-0AE1FB54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E03F8-36CF-07CC-3BA3-EC73B948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4C692-D6BC-C3D4-D612-5D894979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5432E-F831-0EAB-072B-EF054CD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3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9B1D9-D28F-5D50-C91A-BA087507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B0609-63CC-7124-275E-1D9D8699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5EF01-9CE6-2823-6020-A68FAC8E3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1512-8A81-4940-962F-551E9C2D5213}" type="datetimeFigureOut">
              <a:rPr kumimoji="1" lang="ko-Kore-KR" altLang="en-US" smtClean="0"/>
              <a:t>2023. 5. 20.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CE01A-CD1C-E56B-2A28-94EC0359B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C5F40-A2DA-B2FF-F3B8-2325911F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6184-E178-4F4B-9CF2-9914CFD3DE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4274B70-26FF-8CB0-A613-57B3120B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8" y="455386"/>
            <a:ext cx="2239001" cy="2654300"/>
          </a:xfrm>
          <a:prstGeom prst="rect">
            <a:avLst/>
          </a:prstGeom>
        </p:spPr>
      </p:pic>
      <p:pic>
        <p:nvPicPr>
          <p:cNvPr id="13" name="그림 12" descr="스케치, 클립아트, 그림, 만화 영화이(가) 표시된 사진&#10;&#10;자동 생성된 설명">
            <a:extLst>
              <a:ext uri="{FF2B5EF4-FFF2-40B4-BE49-F238E27FC236}">
                <a16:creationId xmlns:a16="http://schemas.microsoft.com/office/drawing/2014/main" id="{42C0577F-663B-05B1-8EF3-B7D6D41A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72" y="3385458"/>
            <a:ext cx="2239554" cy="26549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A43DAC-B04F-E7A6-CE9C-329EAE0D40F7}"/>
              </a:ext>
            </a:extLst>
          </p:cNvPr>
          <p:cNvSpPr txBox="1"/>
          <p:nvPr/>
        </p:nvSpPr>
        <p:spPr>
          <a:xfrm>
            <a:off x="4909730" y="41052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Frontend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1237A-B105-EFAE-20B9-FFA3A639FB82}"/>
              </a:ext>
            </a:extLst>
          </p:cNvPr>
          <p:cNvSpPr txBox="1"/>
          <p:nvPr/>
        </p:nvSpPr>
        <p:spPr>
          <a:xfrm>
            <a:off x="4882888" y="5946198"/>
            <a:ext cx="118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Backend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56724A-67EB-F16C-BC70-0ACDFABBC525}"/>
              </a:ext>
            </a:extLst>
          </p:cNvPr>
          <p:cNvSpPr txBox="1"/>
          <p:nvPr/>
        </p:nvSpPr>
        <p:spPr>
          <a:xfrm>
            <a:off x="8201373" y="200215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Crawling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591EA-7A40-420D-AA15-8EDBE275DEF7}"/>
              </a:ext>
            </a:extLst>
          </p:cNvPr>
          <p:cNvSpPr txBox="1"/>
          <p:nvPr/>
        </p:nvSpPr>
        <p:spPr>
          <a:xfrm>
            <a:off x="8201373" y="420986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DataBase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2402AD-B835-226A-4D4A-6C2CC7E5DD5E}"/>
              </a:ext>
            </a:extLst>
          </p:cNvPr>
          <p:cNvSpPr txBox="1"/>
          <p:nvPr/>
        </p:nvSpPr>
        <p:spPr>
          <a:xfrm>
            <a:off x="8201373" y="651769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Machine </a:t>
            </a:r>
            <a:r>
              <a:rPr kumimoji="1" lang="en-US" altLang="ko-Kore-KR" dirty="0" err="1"/>
              <a:t>Learing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2182EB-FA98-E454-D68A-08FE8FB723D0}"/>
              </a:ext>
            </a:extLst>
          </p:cNvPr>
          <p:cNvSpPr txBox="1"/>
          <p:nvPr/>
        </p:nvSpPr>
        <p:spPr>
          <a:xfrm>
            <a:off x="313872" y="613086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890234-BD0D-F347-4094-A1B108A2134A}"/>
              </a:ext>
            </a:extLst>
          </p:cNvPr>
          <p:cNvGrpSpPr/>
          <p:nvPr/>
        </p:nvGrpSpPr>
        <p:grpSpPr>
          <a:xfrm>
            <a:off x="8136872" y="120332"/>
            <a:ext cx="3846420" cy="1811454"/>
            <a:chOff x="6839617" y="81121"/>
            <a:chExt cx="3846420" cy="1811454"/>
          </a:xfrm>
        </p:grpSpPr>
        <p:pic>
          <p:nvPicPr>
            <p:cNvPr id="7" name="그림 6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C42DFC91-97D5-1994-E55E-5CBA594D2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9210" y="194846"/>
              <a:ext cx="1584005" cy="1584005"/>
            </a:xfrm>
            <a:prstGeom prst="rect">
              <a:avLst/>
            </a:prstGeom>
          </p:spPr>
        </p:pic>
        <p:pic>
          <p:nvPicPr>
            <p:cNvPr id="9" name="그림 8" descr="원, 그래픽, 다채로움, 디자인이(가) 표시된 사진&#10;&#10;자동 생성된 설명">
              <a:extLst>
                <a:ext uri="{FF2B5EF4-FFF2-40B4-BE49-F238E27FC236}">
                  <a16:creationId xmlns:a16="http://schemas.microsoft.com/office/drawing/2014/main" id="{0E0A7599-5040-1DB7-03E6-90E16178B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754" t="15873" r="11222" b="18201"/>
            <a:stretch/>
          </p:blipFill>
          <p:spPr>
            <a:xfrm>
              <a:off x="7329712" y="194847"/>
              <a:ext cx="1369499" cy="1584004"/>
            </a:xfrm>
            <a:prstGeom prst="rect">
              <a:avLst/>
            </a:prstGeom>
          </p:spPr>
        </p:pic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BE6848F-2AA0-1C32-0393-C31EAA200D0F}"/>
                </a:ext>
              </a:extLst>
            </p:cNvPr>
            <p:cNvSpPr/>
            <p:nvPr/>
          </p:nvSpPr>
          <p:spPr>
            <a:xfrm>
              <a:off x="6839617" y="81121"/>
              <a:ext cx="3846420" cy="1811454"/>
            </a:xfrm>
            <a:prstGeom prst="roundRect">
              <a:avLst/>
            </a:prstGeom>
            <a:noFill/>
            <a:ln w="28575">
              <a:solidFill>
                <a:srgbClr val="428DF7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37C428C-C262-251C-772C-9A9D58602A53}"/>
              </a:ext>
            </a:extLst>
          </p:cNvPr>
          <p:cNvGrpSpPr/>
          <p:nvPr/>
        </p:nvGrpSpPr>
        <p:grpSpPr>
          <a:xfrm>
            <a:off x="8136872" y="2402825"/>
            <a:ext cx="3846420" cy="1811454"/>
            <a:chOff x="6839617" y="2363614"/>
            <a:chExt cx="3846420" cy="1811454"/>
          </a:xfrm>
        </p:grpSpPr>
        <p:pic>
          <p:nvPicPr>
            <p:cNvPr id="17" name="그림 16" descr="텍스트, 로고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CFA43682-C5EE-D60D-09D3-C17C3CAA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9486" y="2547709"/>
              <a:ext cx="2246681" cy="1443264"/>
            </a:xfrm>
            <a:prstGeom prst="rect">
              <a:avLst/>
            </a:prstGeom>
          </p:spPr>
        </p:pic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B2DAE211-CF83-8680-8591-15B2B0E4CA32}"/>
                </a:ext>
              </a:extLst>
            </p:cNvPr>
            <p:cNvSpPr/>
            <p:nvPr/>
          </p:nvSpPr>
          <p:spPr>
            <a:xfrm>
              <a:off x="6839617" y="2363614"/>
              <a:ext cx="3846420" cy="1811454"/>
            </a:xfrm>
            <a:prstGeom prst="roundRect">
              <a:avLst/>
            </a:prstGeom>
            <a:noFill/>
            <a:ln w="28575">
              <a:solidFill>
                <a:srgbClr val="428DF7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91F305-C4AE-4E36-3D6F-B6ED0E630610}"/>
              </a:ext>
            </a:extLst>
          </p:cNvPr>
          <p:cNvGrpSpPr/>
          <p:nvPr/>
        </p:nvGrpSpPr>
        <p:grpSpPr>
          <a:xfrm>
            <a:off x="8136871" y="4690898"/>
            <a:ext cx="3846420" cy="1811454"/>
            <a:chOff x="6839616" y="4651687"/>
            <a:chExt cx="3846420" cy="1811454"/>
          </a:xfrm>
        </p:grpSpPr>
        <p:pic>
          <p:nvPicPr>
            <p:cNvPr id="15" name="그림 14" descr="텍스트, 폰트, 로고, 상징이(가) 표시된 사진&#10;&#10;자동 생성된 설명">
              <a:extLst>
                <a:ext uri="{FF2B5EF4-FFF2-40B4-BE49-F238E27FC236}">
                  <a16:creationId xmlns:a16="http://schemas.microsoft.com/office/drawing/2014/main" id="{1C259DEB-B266-F047-2205-CBAFBAC0D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2260" b="14029"/>
            <a:stretch/>
          </p:blipFill>
          <p:spPr>
            <a:xfrm>
              <a:off x="6996359" y="4719669"/>
              <a:ext cx="3405701" cy="1627359"/>
            </a:xfrm>
            <a:prstGeom prst="rect">
              <a:avLst/>
            </a:prstGeom>
          </p:spPr>
        </p:pic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C2EA1E8-9FEC-E4A2-4F82-454BADB056DA}"/>
                </a:ext>
              </a:extLst>
            </p:cNvPr>
            <p:cNvSpPr/>
            <p:nvPr/>
          </p:nvSpPr>
          <p:spPr>
            <a:xfrm>
              <a:off x="6839616" y="4651687"/>
              <a:ext cx="3846420" cy="1811454"/>
            </a:xfrm>
            <a:prstGeom prst="roundRect">
              <a:avLst/>
            </a:prstGeom>
            <a:noFill/>
            <a:ln w="28575">
              <a:solidFill>
                <a:srgbClr val="428DF7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236A279-374B-D4B5-1059-00CAE4FF8002}"/>
              </a:ext>
            </a:extLst>
          </p:cNvPr>
          <p:cNvGrpSpPr/>
          <p:nvPr/>
        </p:nvGrpSpPr>
        <p:grpSpPr>
          <a:xfrm>
            <a:off x="4240275" y="898446"/>
            <a:ext cx="2348996" cy="2261509"/>
            <a:chOff x="3644456" y="986848"/>
            <a:chExt cx="2348996" cy="2261509"/>
          </a:xfrm>
        </p:grpSpPr>
        <p:pic>
          <p:nvPicPr>
            <p:cNvPr id="21" name="그림 20" descr="원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811C2203-F21D-2D66-4FE5-568450F4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2241" y="1248228"/>
              <a:ext cx="1999187" cy="1778000"/>
            </a:xfrm>
            <a:prstGeom prst="rect">
              <a:avLst/>
            </a:prstGeom>
          </p:spPr>
        </p:pic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24199ADF-6CB2-2514-F571-E47C141DCA70}"/>
                </a:ext>
              </a:extLst>
            </p:cNvPr>
            <p:cNvSpPr/>
            <p:nvPr/>
          </p:nvSpPr>
          <p:spPr>
            <a:xfrm>
              <a:off x="3644456" y="986848"/>
              <a:ext cx="2348996" cy="2261509"/>
            </a:xfrm>
            <a:prstGeom prst="roundRect">
              <a:avLst/>
            </a:prstGeom>
            <a:noFill/>
            <a:ln w="28575">
              <a:solidFill>
                <a:srgbClr val="428DF7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A1C1AAA-484A-597F-91BD-3868AF9EB7FC}"/>
              </a:ext>
            </a:extLst>
          </p:cNvPr>
          <p:cNvGrpSpPr/>
          <p:nvPr/>
        </p:nvGrpSpPr>
        <p:grpSpPr>
          <a:xfrm>
            <a:off x="3398882" y="3595974"/>
            <a:ext cx="3810000" cy="2230335"/>
            <a:chOff x="2890155" y="3640817"/>
            <a:chExt cx="3810000" cy="2230335"/>
          </a:xfrm>
        </p:grpSpPr>
        <p:pic>
          <p:nvPicPr>
            <p:cNvPr id="19" name="그림 18" descr="스크린샷, 라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DB4FC426-471F-4CED-4051-A457C20E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90155" y="3933372"/>
              <a:ext cx="3810000" cy="1676400"/>
            </a:xfrm>
            <a:prstGeom prst="rect">
              <a:avLst/>
            </a:prstGeom>
          </p:spPr>
        </p:pic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675C0DF8-8B1C-FC2C-54AA-C0378D21D8E6}"/>
                </a:ext>
              </a:extLst>
            </p:cNvPr>
            <p:cNvSpPr/>
            <p:nvPr/>
          </p:nvSpPr>
          <p:spPr>
            <a:xfrm>
              <a:off x="3333474" y="3640817"/>
              <a:ext cx="3139895" cy="2230335"/>
            </a:xfrm>
            <a:prstGeom prst="roundRect">
              <a:avLst/>
            </a:prstGeom>
            <a:noFill/>
            <a:ln w="28575">
              <a:solidFill>
                <a:srgbClr val="428DF7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6A656A6-EBBC-E6BC-6C9F-B98073854C6C}"/>
              </a:ext>
            </a:extLst>
          </p:cNvPr>
          <p:cNvGrpSpPr/>
          <p:nvPr/>
        </p:nvGrpSpPr>
        <p:grpSpPr>
          <a:xfrm>
            <a:off x="2660701" y="3177923"/>
            <a:ext cx="1088571" cy="261257"/>
            <a:chOff x="2786743" y="2772229"/>
            <a:chExt cx="1088571" cy="26125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69AE8B1-1BCB-3265-EDBD-460EE58F2107}"/>
                </a:ext>
              </a:extLst>
            </p:cNvPr>
            <p:cNvCxnSpPr/>
            <p:nvPr/>
          </p:nvCxnSpPr>
          <p:spPr>
            <a:xfrm>
              <a:off x="2786743" y="2772229"/>
              <a:ext cx="1088571" cy="0"/>
            </a:xfrm>
            <a:prstGeom prst="straightConnector1">
              <a:avLst/>
            </a:prstGeom>
            <a:ln w="38100">
              <a:solidFill>
                <a:srgbClr val="428D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4232979-ACA7-2620-260C-B6AB5774FB23}"/>
                </a:ext>
              </a:extLst>
            </p:cNvPr>
            <p:cNvCxnSpPr/>
            <p:nvPr/>
          </p:nvCxnSpPr>
          <p:spPr>
            <a:xfrm>
              <a:off x="2786743" y="3033486"/>
              <a:ext cx="1088571" cy="0"/>
            </a:xfrm>
            <a:prstGeom prst="straightConnector1">
              <a:avLst/>
            </a:prstGeom>
            <a:ln w="38100">
              <a:solidFill>
                <a:srgbClr val="428DF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9E4245-88C7-DC82-E399-A0948A701B74}"/>
              </a:ext>
            </a:extLst>
          </p:cNvPr>
          <p:cNvGrpSpPr/>
          <p:nvPr/>
        </p:nvGrpSpPr>
        <p:grpSpPr>
          <a:xfrm>
            <a:off x="6792716" y="3146051"/>
            <a:ext cx="1088571" cy="261257"/>
            <a:chOff x="2786743" y="2772229"/>
            <a:chExt cx="1088571" cy="261257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E6B32C4-3463-5CE6-E285-07F688397957}"/>
                </a:ext>
              </a:extLst>
            </p:cNvPr>
            <p:cNvCxnSpPr/>
            <p:nvPr/>
          </p:nvCxnSpPr>
          <p:spPr>
            <a:xfrm>
              <a:off x="2786743" y="2772229"/>
              <a:ext cx="1088571" cy="0"/>
            </a:xfrm>
            <a:prstGeom prst="straightConnector1">
              <a:avLst/>
            </a:prstGeom>
            <a:ln w="38100">
              <a:solidFill>
                <a:srgbClr val="428D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A159E5A-7E31-2CF3-8742-A352B948328C}"/>
                </a:ext>
              </a:extLst>
            </p:cNvPr>
            <p:cNvCxnSpPr/>
            <p:nvPr/>
          </p:nvCxnSpPr>
          <p:spPr>
            <a:xfrm>
              <a:off x="2786743" y="3033486"/>
              <a:ext cx="1088571" cy="0"/>
            </a:xfrm>
            <a:prstGeom prst="straightConnector1">
              <a:avLst/>
            </a:prstGeom>
            <a:ln w="38100">
              <a:solidFill>
                <a:srgbClr val="428DF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9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Macintosh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김수빈 업무부서</dc:creator>
  <cp:lastModifiedBy>김수빈 업무부서</cp:lastModifiedBy>
  <cp:revision>1</cp:revision>
  <dcterms:created xsi:type="dcterms:W3CDTF">2023-05-20T12:45:44Z</dcterms:created>
  <dcterms:modified xsi:type="dcterms:W3CDTF">2023-05-20T13:39:23Z</dcterms:modified>
</cp:coreProperties>
</file>