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72" r:id="rId7"/>
    <p:sldId id="275" r:id="rId8"/>
    <p:sldId id="273" r:id="rId9"/>
    <p:sldId id="276" r:id="rId10"/>
    <p:sldId id="304" r:id="rId11"/>
    <p:sldId id="298" r:id="rId12"/>
    <p:sldId id="292" r:id="rId13"/>
    <p:sldId id="300" r:id="rId14"/>
    <p:sldId id="301" r:id="rId15"/>
    <p:sldId id="303" r:id="rId16"/>
    <p:sldId id="296" r:id="rId17"/>
    <p:sldId id="263" r:id="rId18"/>
    <p:sldId id="29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1DCBB-D2EF-4551-ADA1-EB8CC5ED6294}" v="461" dt="2024-05-23T22:53:06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규 오" userId="bf6b9348950ec018" providerId="LiveId" clId="{BC91DCBB-D2EF-4551-ADA1-EB8CC5ED6294}"/>
    <pc:docChg chg="undo custSel addSld delSld modSld sldOrd">
      <pc:chgData name="정규 오" userId="bf6b9348950ec018" providerId="LiveId" clId="{BC91DCBB-D2EF-4551-ADA1-EB8CC5ED6294}" dt="2024-05-23T22:53:08.218" v="6129" actId="20577"/>
      <pc:docMkLst>
        <pc:docMk/>
      </pc:docMkLst>
      <pc:sldChg chg="addSp delSp modSp mod">
        <pc:chgData name="정규 오" userId="bf6b9348950ec018" providerId="LiveId" clId="{BC91DCBB-D2EF-4551-ADA1-EB8CC5ED6294}" dt="2024-05-23T22:31:26.059" v="3458" actId="20577"/>
        <pc:sldMkLst>
          <pc:docMk/>
          <pc:sldMk cId="2729517986" sldId="257"/>
        </pc:sldMkLst>
        <pc:spChg chg="mod">
          <ac:chgData name="정규 오" userId="bf6b9348950ec018" providerId="LiveId" clId="{BC91DCBB-D2EF-4551-ADA1-EB8CC5ED6294}" dt="2024-05-23T16:05:43.143" v="28" actId="20577"/>
          <ac:spMkLst>
            <pc:docMk/>
            <pc:sldMk cId="2729517986" sldId="257"/>
            <ac:spMk id="12" creationId="{00000000-0000-0000-0000-000000000000}"/>
          </ac:spMkLst>
        </pc:spChg>
        <pc:spChg chg="add del mod">
          <ac:chgData name="정규 오" userId="bf6b9348950ec018" providerId="LiveId" clId="{BC91DCBB-D2EF-4551-ADA1-EB8CC5ED6294}" dt="2024-05-23T22:31:26.059" v="3458" actId="20577"/>
          <ac:spMkLst>
            <pc:docMk/>
            <pc:sldMk cId="2729517986" sldId="257"/>
            <ac:spMk id="13" creationId="{00000000-0000-0000-0000-000000000000}"/>
          </ac:spMkLst>
        </pc:spChg>
      </pc:sldChg>
      <pc:sldChg chg="modSp mod">
        <pc:chgData name="정규 오" userId="bf6b9348950ec018" providerId="LiveId" clId="{BC91DCBB-D2EF-4551-ADA1-EB8CC5ED6294}" dt="2024-05-23T17:44:03.810" v="2819" actId="1076"/>
        <pc:sldMkLst>
          <pc:docMk/>
          <pc:sldMk cId="832640247" sldId="259"/>
        </pc:sldMkLst>
        <pc:spChg chg="mod">
          <ac:chgData name="정규 오" userId="bf6b9348950ec018" providerId="LiveId" clId="{BC91DCBB-D2EF-4551-ADA1-EB8CC5ED6294}" dt="2024-05-23T17:44:03.810" v="2819" actId="1076"/>
          <ac:spMkLst>
            <pc:docMk/>
            <pc:sldMk cId="832640247" sldId="259"/>
            <ac:spMk id="9" creationId="{D71C82D4-BCD2-F4D1-7210-F711C2D637EB}"/>
          </ac:spMkLst>
        </pc:spChg>
      </pc:sldChg>
      <pc:sldChg chg="modSp del mod">
        <pc:chgData name="정규 오" userId="bf6b9348950ec018" providerId="LiveId" clId="{BC91DCBB-D2EF-4551-ADA1-EB8CC5ED6294}" dt="2024-05-23T17:54:11.935" v="2821" actId="47"/>
        <pc:sldMkLst>
          <pc:docMk/>
          <pc:sldMk cId="2602388300" sldId="260"/>
        </pc:sldMkLst>
        <pc:spChg chg="mod">
          <ac:chgData name="정규 오" userId="bf6b9348950ec018" providerId="LiveId" clId="{BC91DCBB-D2EF-4551-ADA1-EB8CC5ED6294}" dt="2024-05-23T17:54:10.296" v="2820" actId="20577"/>
          <ac:spMkLst>
            <pc:docMk/>
            <pc:sldMk cId="2602388300" sldId="260"/>
            <ac:spMk id="2" creationId="{C49C736C-61A4-5E81-6DE8-38405D51B15F}"/>
          </ac:spMkLst>
        </pc:spChg>
        <pc:spChg chg="mod">
          <ac:chgData name="정규 오" userId="bf6b9348950ec018" providerId="LiveId" clId="{BC91DCBB-D2EF-4551-ADA1-EB8CC5ED6294}" dt="2024-05-23T16:25:25.756" v="256" actId="20577"/>
          <ac:spMkLst>
            <pc:docMk/>
            <pc:sldMk cId="2602388300" sldId="260"/>
            <ac:spMk id="7" creationId="{00000000-0000-0000-0000-000000000000}"/>
          </ac:spMkLst>
        </pc:spChg>
      </pc:sldChg>
      <pc:sldChg chg="addSp modSp mod">
        <pc:chgData name="정규 오" userId="bf6b9348950ec018" providerId="LiveId" clId="{BC91DCBB-D2EF-4551-ADA1-EB8CC5ED6294}" dt="2024-05-23T17:54:14.343" v="2823" actId="20577"/>
        <pc:sldMkLst>
          <pc:docMk/>
          <pc:sldMk cId="261814674" sldId="261"/>
        </pc:sldMkLst>
        <pc:spChg chg="mod">
          <ac:chgData name="정규 오" userId="bf6b9348950ec018" providerId="LiveId" clId="{BC91DCBB-D2EF-4551-ADA1-EB8CC5ED6294}" dt="2024-05-23T16:27:58.374" v="829" actId="20577"/>
          <ac:spMkLst>
            <pc:docMk/>
            <pc:sldMk cId="261814674" sldId="261"/>
            <ac:spMk id="2" creationId="{783CADAF-07BC-4670-DF7C-167DFE3FB1E2}"/>
          </ac:spMkLst>
        </pc:spChg>
        <pc:spChg chg="mod">
          <ac:chgData name="정규 오" userId="bf6b9348950ec018" providerId="LiveId" clId="{BC91DCBB-D2EF-4551-ADA1-EB8CC5ED6294}" dt="2024-05-23T17:54:14.343" v="2823" actId="20577"/>
          <ac:spMkLst>
            <pc:docMk/>
            <pc:sldMk cId="261814674" sldId="261"/>
            <ac:spMk id="5" creationId="{00000000-0000-0000-0000-000000000000}"/>
          </ac:spMkLst>
        </pc:spChg>
        <pc:spChg chg="mod">
          <ac:chgData name="정규 오" userId="bf6b9348950ec018" providerId="LiveId" clId="{BC91DCBB-D2EF-4551-ADA1-EB8CC5ED6294}" dt="2024-05-23T16:25:30.086" v="267" actId="20577"/>
          <ac:spMkLst>
            <pc:docMk/>
            <pc:sldMk cId="261814674" sldId="261"/>
            <ac:spMk id="7" creationId="{00000000-0000-0000-0000-000000000000}"/>
          </ac:spMkLst>
        </pc:spChg>
        <pc:spChg chg="add mod">
          <ac:chgData name="정규 오" userId="bf6b9348950ec018" providerId="LiveId" clId="{BC91DCBB-D2EF-4551-ADA1-EB8CC5ED6294}" dt="2024-05-23T16:26:39.886" v="412"/>
          <ac:spMkLst>
            <pc:docMk/>
            <pc:sldMk cId="261814674" sldId="261"/>
            <ac:spMk id="9" creationId="{1F552581-0EFE-2CA8-1F6E-C0422C71ACD4}"/>
          </ac:spMkLst>
        </pc:spChg>
      </pc:sldChg>
      <pc:sldChg chg="addSp delSp modSp mod">
        <pc:chgData name="정규 오" userId="bf6b9348950ec018" providerId="LiveId" clId="{BC91DCBB-D2EF-4551-ADA1-EB8CC5ED6294}" dt="2024-05-23T17:54:17.259" v="2825" actId="20577"/>
        <pc:sldMkLst>
          <pc:docMk/>
          <pc:sldMk cId="116651977" sldId="272"/>
        </pc:sldMkLst>
        <pc:spChg chg="add del mod">
          <ac:chgData name="정규 오" userId="bf6b9348950ec018" providerId="LiveId" clId="{BC91DCBB-D2EF-4551-ADA1-EB8CC5ED6294}" dt="2024-05-23T16:31:34.155" v="1812" actId="20577"/>
          <ac:spMkLst>
            <pc:docMk/>
            <pc:sldMk cId="116651977" sldId="272"/>
            <ac:spMk id="2" creationId="{517460AA-5E67-24F7-DB8C-3BBAAF22FAC5}"/>
          </ac:spMkLst>
        </pc:spChg>
        <pc:spChg chg="del mod">
          <ac:chgData name="정규 오" userId="bf6b9348950ec018" providerId="LiveId" clId="{BC91DCBB-D2EF-4551-ADA1-EB8CC5ED6294}" dt="2024-05-23T16:26:05.589" v="275" actId="478"/>
          <ac:spMkLst>
            <pc:docMk/>
            <pc:sldMk cId="116651977" sldId="272"/>
            <ac:spMk id="4" creationId="{D2B37045-9CFC-A9C4-9159-A8139EB3A2CC}"/>
          </ac:spMkLst>
        </pc:spChg>
        <pc:spChg chg="mod">
          <ac:chgData name="정규 오" userId="bf6b9348950ec018" providerId="LiveId" clId="{BC91DCBB-D2EF-4551-ADA1-EB8CC5ED6294}" dt="2024-05-23T17:54:17.259" v="2825" actId="20577"/>
          <ac:spMkLst>
            <pc:docMk/>
            <pc:sldMk cId="116651977" sldId="272"/>
            <ac:spMk id="5" creationId="{00000000-0000-0000-0000-000000000000}"/>
          </ac:spMkLst>
        </pc:spChg>
      </pc:sldChg>
      <pc:sldChg chg="modSp add del mod">
        <pc:chgData name="정규 오" userId="bf6b9348950ec018" providerId="LiveId" clId="{BC91DCBB-D2EF-4551-ADA1-EB8CC5ED6294}" dt="2024-05-23T17:59:05.695" v="3409" actId="20577"/>
        <pc:sldMkLst>
          <pc:docMk/>
          <pc:sldMk cId="1525219934" sldId="273"/>
        </pc:sldMkLst>
        <pc:spChg chg="mod">
          <ac:chgData name="정규 오" userId="bf6b9348950ec018" providerId="LiveId" clId="{BC91DCBB-D2EF-4551-ADA1-EB8CC5ED6294}" dt="2024-05-23T17:59:05.695" v="3409" actId="20577"/>
          <ac:spMkLst>
            <pc:docMk/>
            <pc:sldMk cId="1525219934" sldId="273"/>
            <ac:spMk id="4" creationId="{D2B37045-9CFC-A9C4-9159-A8139EB3A2CC}"/>
          </ac:spMkLst>
        </pc:spChg>
        <pc:spChg chg="mod">
          <ac:chgData name="정규 오" userId="bf6b9348950ec018" providerId="LiveId" clId="{BC91DCBB-D2EF-4551-ADA1-EB8CC5ED6294}" dt="2024-05-23T17:54:23.224" v="2829" actId="20577"/>
          <ac:spMkLst>
            <pc:docMk/>
            <pc:sldMk cId="1525219934" sldId="273"/>
            <ac:spMk id="5" creationId="{00000000-0000-0000-0000-000000000000}"/>
          </ac:spMkLst>
        </pc:spChg>
      </pc:sldChg>
      <pc:sldChg chg="modSp mod">
        <pc:chgData name="정규 오" userId="bf6b9348950ec018" providerId="LiveId" clId="{BC91DCBB-D2EF-4551-ADA1-EB8CC5ED6294}" dt="2024-05-23T17:57:28.536" v="3007" actId="20577"/>
        <pc:sldMkLst>
          <pc:docMk/>
          <pc:sldMk cId="887735461" sldId="275"/>
        </pc:sldMkLst>
        <pc:spChg chg="mod">
          <ac:chgData name="정규 오" userId="bf6b9348950ec018" providerId="LiveId" clId="{BC91DCBB-D2EF-4551-ADA1-EB8CC5ED6294}" dt="2024-05-23T17:57:28.536" v="3007" actId="20577"/>
          <ac:spMkLst>
            <pc:docMk/>
            <pc:sldMk cId="887735461" sldId="275"/>
            <ac:spMk id="4" creationId="{D2B37045-9CFC-A9C4-9159-A8139EB3A2CC}"/>
          </ac:spMkLst>
        </pc:spChg>
        <pc:spChg chg="mod">
          <ac:chgData name="정규 오" userId="bf6b9348950ec018" providerId="LiveId" clId="{BC91DCBB-D2EF-4551-ADA1-EB8CC5ED6294}" dt="2024-05-23T17:54:21.059" v="2827" actId="20577"/>
          <ac:spMkLst>
            <pc:docMk/>
            <pc:sldMk cId="887735461" sldId="275"/>
            <ac:spMk id="5" creationId="{00000000-0000-0000-0000-000000000000}"/>
          </ac:spMkLst>
        </pc:spChg>
        <pc:spChg chg="mod">
          <ac:chgData name="정규 오" userId="bf6b9348950ec018" providerId="LiveId" clId="{BC91DCBB-D2EF-4551-ADA1-EB8CC5ED6294}" dt="2024-05-23T16:36:34.223" v="1836" actId="20577"/>
          <ac:spMkLst>
            <pc:docMk/>
            <pc:sldMk cId="887735461" sldId="275"/>
            <ac:spMk id="7" creationId="{00000000-0000-0000-0000-000000000000}"/>
          </ac:spMkLst>
        </pc:spChg>
      </pc:sldChg>
      <pc:sldChg chg="addSp delSp modSp add del mod">
        <pc:chgData name="정규 오" userId="bf6b9348950ec018" providerId="LiveId" clId="{BC91DCBB-D2EF-4551-ADA1-EB8CC5ED6294}" dt="2024-05-23T17:54:28.604" v="2833" actId="20577"/>
        <pc:sldMkLst>
          <pc:docMk/>
          <pc:sldMk cId="3904426099" sldId="276"/>
        </pc:sldMkLst>
        <pc:spChg chg="mod">
          <ac:chgData name="정규 오" userId="bf6b9348950ec018" providerId="LiveId" clId="{BC91DCBB-D2EF-4551-ADA1-EB8CC5ED6294}" dt="2024-05-23T16:40:06.869" v="2562" actId="20577"/>
          <ac:spMkLst>
            <pc:docMk/>
            <pc:sldMk cId="3904426099" sldId="276"/>
            <ac:spMk id="4" creationId="{D2B37045-9CFC-A9C4-9159-A8139EB3A2CC}"/>
          </ac:spMkLst>
        </pc:spChg>
        <pc:spChg chg="mod">
          <ac:chgData name="정규 오" userId="bf6b9348950ec018" providerId="LiveId" clId="{BC91DCBB-D2EF-4551-ADA1-EB8CC5ED6294}" dt="2024-05-23T17:54:28.604" v="2833" actId="20577"/>
          <ac:spMkLst>
            <pc:docMk/>
            <pc:sldMk cId="3904426099" sldId="276"/>
            <ac:spMk id="5" creationId="{00000000-0000-0000-0000-000000000000}"/>
          </ac:spMkLst>
        </pc:spChg>
        <pc:spChg chg="mod">
          <ac:chgData name="정규 오" userId="bf6b9348950ec018" providerId="LiveId" clId="{BC91DCBB-D2EF-4551-ADA1-EB8CC5ED6294}" dt="2024-05-23T16:40:59.085" v="2624" actId="404"/>
          <ac:spMkLst>
            <pc:docMk/>
            <pc:sldMk cId="3904426099" sldId="276"/>
            <ac:spMk id="7" creationId="{00000000-0000-0000-0000-000000000000}"/>
          </ac:spMkLst>
        </pc:spChg>
        <pc:spChg chg="add mod">
          <ac:chgData name="정규 오" userId="bf6b9348950ec018" providerId="LiveId" clId="{BC91DCBB-D2EF-4551-ADA1-EB8CC5ED6294}" dt="2024-05-23T16:40:46.185" v="2614" actId="20577"/>
          <ac:spMkLst>
            <pc:docMk/>
            <pc:sldMk cId="3904426099" sldId="276"/>
            <ac:spMk id="10" creationId="{14B0F879-A431-A108-C89B-43D071F41347}"/>
          </ac:spMkLst>
        </pc:spChg>
        <pc:picChg chg="del">
          <ac:chgData name="정규 오" userId="bf6b9348950ec018" providerId="LiveId" clId="{BC91DCBB-D2EF-4551-ADA1-EB8CC5ED6294}" dt="2024-05-23T16:40:11.132" v="2573" actId="478"/>
          <ac:picMkLst>
            <pc:docMk/>
            <pc:sldMk cId="3904426099" sldId="276"/>
            <ac:picMk id="2" creationId="{796B1B54-FCEA-DCD3-CB61-22AE36BD9CC0}"/>
          </ac:picMkLst>
        </pc:picChg>
      </pc:sldChg>
      <pc:sldChg chg="del">
        <pc:chgData name="정규 오" userId="bf6b9348950ec018" providerId="LiveId" clId="{BC91DCBB-D2EF-4551-ADA1-EB8CC5ED6294}" dt="2024-05-23T16:39:16.166" v="2497" actId="47"/>
        <pc:sldMkLst>
          <pc:docMk/>
          <pc:sldMk cId="1821390210" sldId="279"/>
        </pc:sldMkLst>
      </pc:sldChg>
      <pc:sldChg chg="add del ord">
        <pc:chgData name="정규 오" userId="bf6b9348950ec018" providerId="LiveId" clId="{BC91DCBB-D2EF-4551-ADA1-EB8CC5ED6294}" dt="2024-05-23T17:29:02.550" v="2626" actId="47"/>
        <pc:sldMkLst>
          <pc:docMk/>
          <pc:sldMk cId="1829925518" sldId="280"/>
        </pc:sldMkLst>
      </pc:sldChg>
      <pc:sldChg chg="add del">
        <pc:chgData name="정규 오" userId="bf6b9348950ec018" providerId="LiveId" clId="{BC91DCBB-D2EF-4551-ADA1-EB8CC5ED6294}" dt="2024-05-23T17:29:01.944" v="2625" actId="47"/>
        <pc:sldMkLst>
          <pc:docMk/>
          <pc:sldMk cId="3149979750" sldId="281"/>
        </pc:sldMkLst>
      </pc:sldChg>
      <pc:sldChg chg="add del">
        <pc:chgData name="정규 오" userId="bf6b9348950ec018" providerId="LiveId" clId="{BC91DCBB-D2EF-4551-ADA1-EB8CC5ED6294}" dt="2024-05-23T17:29:03.322" v="2627" actId="47"/>
        <pc:sldMkLst>
          <pc:docMk/>
          <pc:sldMk cId="1152652841" sldId="283"/>
        </pc:sldMkLst>
      </pc:sldChg>
      <pc:sldChg chg="add del">
        <pc:chgData name="정규 오" userId="bf6b9348950ec018" providerId="LiveId" clId="{BC91DCBB-D2EF-4551-ADA1-EB8CC5ED6294}" dt="2024-05-23T17:29:03.903" v="2628" actId="47"/>
        <pc:sldMkLst>
          <pc:docMk/>
          <pc:sldMk cId="3503706060" sldId="284"/>
        </pc:sldMkLst>
      </pc:sldChg>
      <pc:sldChg chg="add del">
        <pc:chgData name="정규 오" userId="bf6b9348950ec018" providerId="LiveId" clId="{BC91DCBB-D2EF-4551-ADA1-EB8CC5ED6294}" dt="2024-05-23T17:29:04.740" v="2629" actId="47"/>
        <pc:sldMkLst>
          <pc:docMk/>
          <pc:sldMk cId="1453921972" sldId="285"/>
        </pc:sldMkLst>
      </pc:sldChg>
      <pc:sldChg chg="add del">
        <pc:chgData name="정규 오" userId="bf6b9348950ec018" providerId="LiveId" clId="{BC91DCBB-D2EF-4551-ADA1-EB8CC5ED6294}" dt="2024-05-23T17:29:06.138" v="2631" actId="47"/>
        <pc:sldMkLst>
          <pc:docMk/>
          <pc:sldMk cId="3708335906" sldId="286"/>
        </pc:sldMkLst>
      </pc:sldChg>
      <pc:sldChg chg="add del">
        <pc:chgData name="정규 오" userId="bf6b9348950ec018" providerId="LiveId" clId="{BC91DCBB-D2EF-4551-ADA1-EB8CC5ED6294}" dt="2024-05-23T17:29:06.792" v="2632" actId="47"/>
        <pc:sldMkLst>
          <pc:docMk/>
          <pc:sldMk cId="4201044659" sldId="287"/>
        </pc:sldMkLst>
      </pc:sldChg>
      <pc:sldChg chg="add del">
        <pc:chgData name="정규 오" userId="bf6b9348950ec018" providerId="LiveId" clId="{BC91DCBB-D2EF-4551-ADA1-EB8CC5ED6294}" dt="2024-05-23T17:29:05.454" v="2630" actId="47"/>
        <pc:sldMkLst>
          <pc:docMk/>
          <pc:sldMk cId="2265713069" sldId="288"/>
        </pc:sldMkLst>
      </pc:sldChg>
      <pc:sldChg chg="add del">
        <pc:chgData name="정규 오" userId="bf6b9348950ec018" providerId="LiveId" clId="{BC91DCBB-D2EF-4551-ADA1-EB8CC5ED6294}" dt="2024-05-23T17:29:07.591" v="2633" actId="47"/>
        <pc:sldMkLst>
          <pc:docMk/>
          <pc:sldMk cId="159827712" sldId="289"/>
        </pc:sldMkLst>
      </pc:sldChg>
      <pc:sldChg chg="add del">
        <pc:chgData name="정규 오" userId="bf6b9348950ec018" providerId="LiveId" clId="{BC91DCBB-D2EF-4551-ADA1-EB8CC5ED6294}" dt="2024-05-23T17:29:08.764" v="2634" actId="47"/>
        <pc:sldMkLst>
          <pc:docMk/>
          <pc:sldMk cId="1668674497" sldId="291"/>
        </pc:sldMkLst>
      </pc:sldChg>
      <pc:sldChg chg="addSp delSp modSp add del mod">
        <pc:chgData name="정규 오" userId="bf6b9348950ec018" providerId="LiveId" clId="{BC91DCBB-D2EF-4551-ADA1-EB8CC5ED6294}" dt="2024-05-23T22:35:55.350" v="4308" actId="20577"/>
        <pc:sldMkLst>
          <pc:docMk/>
          <pc:sldMk cId="2165079868" sldId="292"/>
        </pc:sldMkLst>
        <pc:spChg chg="add mod">
          <ac:chgData name="정규 오" userId="bf6b9348950ec018" providerId="LiveId" clId="{BC91DCBB-D2EF-4551-ADA1-EB8CC5ED6294}" dt="2024-05-23T22:35:55.350" v="4308" actId="20577"/>
          <ac:spMkLst>
            <pc:docMk/>
            <pc:sldMk cId="2165079868" sldId="292"/>
            <ac:spMk id="2" creationId="{C95B055B-00D0-1F45-7975-8F61B63BF42A}"/>
          </ac:spMkLst>
        </pc:spChg>
        <pc:spChg chg="del mod">
          <ac:chgData name="정규 오" userId="bf6b9348950ec018" providerId="LiveId" clId="{BC91DCBB-D2EF-4551-ADA1-EB8CC5ED6294}" dt="2024-05-23T22:31:48.782" v="3461"/>
          <ac:spMkLst>
            <pc:docMk/>
            <pc:sldMk cId="2165079868" sldId="292"/>
            <ac:spMk id="3" creationId="{99D30CDE-977E-3665-E3A0-A852B5991122}"/>
          </ac:spMkLst>
        </pc:spChg>
        <pc:spChg chg="mod">
          <ac:chgData name="정규 오" userId="bf6b9348950ec018" providerId="LiveId" clId="{BC91DCBB-D2EF-4551-ADA1-EB8CC5ED6294}" dt="2024-05-23T17:59:49.411" v="3416" actId="20577"/>
          <ac:spMkLst>
            <pc:docMk/>
            <pc:sldMk cId="2165079868" sldId="292"/>
            <ac:spMk id="5" creationId="{00000000-0000-0000-0000-000000000000}"/>
          </ac:spMkLst>
        </pc:spChg>
        <pc:spChg chg="mod">
          <ac:chgData name="정규 오" userId="bf6b9348950ec018" providerId="LiveId" clId="{BC91DCBB-D2EF-4551-ADA1-EB8CC5ED6294}" dt="2024-05-23T18:00:05.826" v="3418" actId="1076"/>
          <ac:spMkLst>
            <pc:docMk/>
            <pc:sldMk cId="2165079868" sldId="292"/>
            <ac:spMk id="6" creationId="{00000000-0000-0000-0000-000000000000}"/>
          </ac:spMkLst>
        </pc:spChg>
        <pc:spChg chg="mod">
          <ac:chgData name="정규 오" userId="bf6b9348950ec018" providerId="LiveId" clId="{BC91DCBB-D2EF-4551-ADA1-EB8CC5ED6294}" dt="2024-05-23T18:00:05.826" v="3418" actId="1076"/>
          <ac:spMkLst>
            <pc:docMk/>
            <pc:sldMk cId="2165079868" sldId="292"/>
            <ac:spMk id="7" creationId="{00000000-0000-0000-0000-000000000000}"/>
          </ac:spMkLst>
        </pc:spChg>
      </pc:sldChg>
      <pc:sldChg chg="modSp add del mod">
        <pc:chgData name="정규 오" userId="bf6b9348950ec018" providerId="LiveId" clId="{BC91DCBB-D2EF-4551-ADA1-EB8CC5ED6294}" dt="2024-05-23T17:30:06.138" v="2817" actId="47"/>
        <pc:sldMkLst>
          <pc:docMk/>
          <pc:sldMk cId="3017422039" sldId="294"/>
        </pc:sldMkLst>
        <pc:spChg chg="mod">
          <ac:chgData name="정규 오" userId="bf6b9348950ec018" providerId="LiveId" clId="{BC91DCBB-D2EF-4551-ADA1-EB8CC5ED6294}" dt="2024-05-23T17:29:53.119" v="2775" actId="20577"/>
          <ac:spMkLst>
            <pc:docMk/>
            <pc:sldMk cId="3017422039" sldId="294"/>
            <ac:spMk id="5" creationId="{00000000-0000-0000-0000-000000000000}"/>
          </ac:spMkLst>
        </pc:spChg>
        <pc:spChg chg="mod">
          <ac:chgData name="정규 오" userId="bf6b9348950ec018" providerId="LiveId" clId="{BC91DCBB-D2EF-4551-ADA1-EB8CC5ED6294}" dt="2024-05-23T17:30:02.376" v="2816" actId="20577"/>
          <ac:spMkLst>
            <pc:docMk/>
            <pc:sldMk cId="3017422039" sldId="294"/>
            <ac:spMk id="7" creationId="{00000000-0000-0000-0000-000000000000}"/>
          </ac:spMkLst>
        </pc:spChg>
      </pc:sldChg>
      <pc:sldChg chg="modSp mod">
        <pc:chgData name="정규 오" userId="bf6b9348950ec018" providerId="LiveId" clId="{BC91DCBB-D2EF-4551-ADA1-EB8CC5ED6294}" dt="2024-05-23T22:47:01.352" v="4711" actId="2711"/>
        <pc:sldMkLst>
          <pc:docMk/>
          <pc:sldMk cId="3248755327" sldId="296"/>
        </pc:sldMkLst>
        <pc:spChg chg="mod">
          <ac:chgData name="정규 오" userId="bf6b9348950ec018" providerId="LiveId" clId="{BC91DCBB-D2EF-4551-ADA1-EB8CC5ED6294}" dt="2024-05-23T18:00:13.849" v="3420" actId="20577"/>
          <ac:spMkLst>
            <pc:docMk/>
            <pc:sldMk cId="3248755327" sldId="296"/>
            <ac:spMk id="5" creationId="{00000000-0000-0000-0000-000000000000}"/>
          </ac:spMkLst>
        </pc:spChg>
        <pc:spChg chg="mod">
          <ac:chgData name="정규 오" userId="bf6b9348950ec018" providerId="LiveId" clId="{BC91DCBB-D2EF-4551-ADA1-EB8CC5ED6294}" dt="2024-05-23T22:47:01.352" v="4711" actId="2711"/>
          <ac:spMkLst>
            <pc:docMk/>
            <pc:sldMk cId="3248755327" sldId="296"/>
            <ac:spMk id="9" creationId="{6A6281A6-1727-5EEF-73AB-08AB3F825F2F}"/>
          </ac:spMkLst>
        </pc:spChg>
      </pc:sldChg>
      <pc:sldChg chg="new del">
        <pc:chgData name="정규 오" userId="bf6b9348950ec018" providerId="LiveId" clId="{BC91DCBB-D2EF-4551-ADA1-EB8CC5ED6294}" dt="2024-05-23T17:29:17.693" v="2638" actId="47"/>
        <pc:sldMkLst>
          <pc:docMk/>
          <pc:sldMk cId="277669459" sldId="297"/>
        </pc:sldMkLst>
      </pc:sldChg>
      <pc:sldChg chg="new del">
        <pc:chgData name="정규 오" userId="bf6b9348950ec018" providerId="LiveId" clId="{BC91DCBB-D2EF-4551-ADA1-EB8CC5ED6294}" dt="2024-05-23T16:39:48.153" v="2516" actId="680"/>
        <pc:sldMkLst>
          <pc:docMk/>
          <pc:sldMk cId="4029324098" sldId="297"/>
        </pc:sldMkLst>
      </pc:sldChg>
      <pc:sldChg chg="add del ord">
        <pc:chgData name="정규 오" userId="bf6b9348950ec018" providerId="LiveId" clId="{BC91DCBB-D2EF-4551-ADA1-EB8CC5ED6294}" dt="2024-05-23T17:29:10.451" v="2635" actId="47"/>
        <pc:sldMkLst>
          <pc:docMk/>
          <pc:sldMk cId="4197365837" sldId="297"/>
        </pc:sldMkLst>
      </pc:sldChg>
      <pc:sldChg chg="addSp delSp modSp add mod ord">
        <pc:chgData name="정규 오" userId="bf6b9348950ec018" providerId="LiveId" clId="{BC91DCBB-D2EF-4551-ADA1-EB8CC5ED6294}" dt="2024-05-23T22:53:08.218" v="6129" actId="20577"/>
        <pc:sldMkLst>
          <pc:docMk/>
          <pc:sldMk cId="3865270353" sldId="298"/>
        </pc:sldMkLst>
        <pc:spChg chg="mod">
          <ac:chgData name="정규 오" userId="bf6b9348950ec018" providerId="LiveId" clId="{BC91DCBB-D2EF-4551-ADA1-EB8CC5ED6294}" dt="2024-05-23T17:54:31.154" v="2835" actId="20577"/>
          <ac:spMkLst>
            <pc:docMk/>
            <pc:sldMk cId="3865270353" sldId="298"/>
            <ac:spMk id="5" creationId="{00000000-0000-0000-0000-000000000000}"/>
          </ac:spMkLst>
        </pc:spChg>
        <pc:spChg chg="del">
          <ac:chgData name="정규 오" userId="bf6b9348950ec018" providerId="LiveId" clId="{BC91DCBB-D2EF-4551-ADA1-EB8CC5ED6294}" dt="2024-05-23T17:29:30.495" v="2683" actId="478"/>
          <ac:spMkLst>
            <pc:docMk/>
            <pc:sldMk cId="3865270353" sldId="298"/>
            <ac:spMk id="7" creationId="{00000000-0000-0000-0000-000000000000}"/>
          </ac:spMkLst>
        </pc:spChg>
        <pc:spChg chg="mod">
          <ac:chgData name="정규 오" userId="bf6b9348950ec018" providerId="LiveId" clId="{BC91DCBB-D2EF-4551-ADA1-EB8CC5ED6294}" dt="2024-05-23T17:29:26.867" v="2682" actId="20577"/>
          <ac:spMkLst>
            <pc:docMk/>
            <pc:sldMk cId="3865270353" sldId="298"/>
            <ac:spMk id="10" creationId="{14B0F879-A431-A108-C89B-43D071F41347}"/>
          </ac:spMkLst>
        </pc:spChg>
        <pc:spChg chg="add mod">
          <ac:chgData name="정규 오" userId="bf6b9348950ec018" providerId="LiveId" clId="{BC91DCBB-D2EF-4551-ADA1-EB8CC5ED6294}" dt="2024-05-23T22:53:08.218" v="6129" actId="20577"/>
          <ac:spMkLst>
            <pc:docMk/>
            <pc:sldMk cId="3865270353" sldId="298"/>
            <ac:spMk id="12" creationId="{B3B45A04-86AA-3C55-17F1-AD67CB3E7431}"/>
          </ac:spMkLst>
        </pc:spChg>
        <pc:picChg chg="add mod">
          <ac:chgData name="정규 오" userId="bf6b9348950ec018" providerId="LiveId" clId="{BC91DCBB-D2EF-4551-ADA1-EB8CC5ED6294}" dt="2024-05-23T22:48:28.383" v="4721"/>
          <ac:picMkLst>
            <pc:docMk/>
            <pc:sldMk cId="3865270353" sldId="298"/>
            <ac:picMk id="2" creationId="{C7E69E64-5DFB-85F0-0F18-2BBFAFCF06C6}"/>
          </ac:picMkLst>
        </pc:picChg>
        <pc:picChg chg="add mod">
          <ac:chgData name="정규 오" userId="bf6b9348950ec018" providerId="LiveId" clId="{BC91DCBB-D2EF-4551-ADA1-EB8CC5ED6294}" dt="2024-05-23T22:48:33.338" v="4726" actId="14100"/>
          <ac:picMkLst>
            <pc:docMk/>
            <pc:sldMk cId="3865270353" sldId="298"/>
            <ac:picMk id="7" creationId="{A052AFDE-5705-902D-27F6-F425818586AF}"/>
          </ac:picMkLst>
        </pc:picChg>
        <pc:picChg chg="add del mod">
          <ac:chgData name="정규 오" userId="bf6b9348950ec018" providerId="LiveId" clId="{BC91DCBB-D2EF-4551-ADA1-EB8CC5ED6294}" dt="2024-05-23T22:51:36.069" v="5619" actId="478"/>
          <ac:picMkLst>
            <pc:docMk/>
            <pc:sldMk cId="3865270353" sldId="298"/>
            <ac:picMk id="11" creationId="{759FBE53-EE4A-4136-18EF-C49E03C94671}"/>
          </ac:picMkLst>
        </pc:picChg>
        <pc:picChg chg="add mod">
          <ac:chgData name="정규 오" userId="bf6b9348950ec018" providerId="LiveId" clId="{BC91DCBB-D2EF-4551-ADA1-EB8CC5ED6294}" dt="2024-05-23T22:51:52.276" v="5627" actId="1076"/>
          <ac:picMkLst>
            <pc:docMk/>
            <pc:sldMk cId="3865270353" sldId="298"/>
            <ac:picMk id="13" creationId="{FF575D66-E458-4677-7A06-0B1BC19A3F0C}"/>
          </ac:picMkLst>
        </pc:picChg>
      </pc:sldChg>
      <pc:sldChg chg="modSp add del mod ord">
        <pc:chgData name="정규 오" userId="bf6b9348950ec018" providerId="LiveId" clId="{BC91DCBB-D2EF-4551-ADA1-EB8CC5ED6294}" dt="2024-05-23T22:47:01.521" v="4712" actId="47"/>
        <pc:sldMkLst>
          <pc:docMk/>
          <pc:sldMk cId="1026036095" sldId="299"/>
        </pc:sldMkLst>
        <pc:spChg chg="mod">
          <ac:chgData name="정규 오" userId="bf6b9348950ec018" providerId="LiveId" clId="{BC91DCBB-D2EF-4551-ADA1-EB8CC5ED6294}" dt="2024-05-23T17:54:36.276" v="2838" actId="20577"/>
          <ac:spMkLst>
            <pc:docMk/>
            <pc:sldMk cId="1026036095" sldId="299"/>
            <ac:spMk id="5" creationId="{00000000-0000-0000-0000-000000000000}"/>
          </ac:spMkLst>
        </pc:spChg>
      </pc:sldChg>
      <pc:sldChg chg="addSp delSp modSp add mod">
        <pc:chgData name="정규 오" userId="bf6b9348950ec018" providerId="LiveId" clId="{BC91DCBB-D2EF-4551-ADA1-EB8CC5ED6294}" dt="2024-05-23T22:43:45.118" v="4571" actId="20577"/>
        <pc:sldMkLst>
          <pc:docMk/>
          <pc:sldMk cId="255299534" sldId="300"/>
        </pc:sldMkLst>
        <pc:spChg chg="del">
          <ac:chgData name="정규 오" userId="bf6b9348950ec018" providerId="LiveId" clId="{BC91DCBB-D2EF-4551-ADA1-EB8CC5ED6294}" dt="2024-05-23T22:36:21.737" v="4310" actId="478"/>
          <ac:spMkLst>
            <pc:docMk/>
            <pc:sldMk cId="255299534" sldId="300"/>
            <ac:spMk id="2" creationId="{C95B055B-00D0-1F45-7975-8F61B63BF42A}"/>
          </ac:spMkLst>
        </pc:spChg>
        <pc:spChg chg="add del">
          <ac:chgData name="정규 오" userId="bf6b9348950ec018" providerId="LiveId" clId="{BC91DCBB-D2EF-4551-ADA1-EB8CC5ED6294}" dt="2024-05-23T22:37:38.039" v="4319" actId="22"/>
          <ac:spMkLst>
            <pc:docMk/>
            <pc:sldMk cId="255299534" sldId="300"/>
            <ac:spMk id="4" creationId="{FD596E50-2323-5FB4-D0AD-6DDB790B32C6}"/>
          </ac:spMkLst>
        </pc:spChg>
        <pc:spChg chg="add mod">
          <ac:chgData name="정규 오" userId="bf6b9348950ec018" providerId="LiveId" clId="{BC91DCBB-D2EF-4551-ADA1-EB8CC5ED6294}" dt="2024-05-23T22:43:45.118" v="4571" actId="20577"/>
          <ac:spMkLst>
            <pc:docMk/>
            <pc:sldMk cId="255299534" sldId="300"/>
            <ac:spMk id="13" creationId="{B03CFF0B-E3C4-5D28-1D25-07F3E353FE2A}"/>
          </ac:spMkLst>
        </pc:spChg>
        <pc:picChg chg="add mod">
          <ac:chgData name="정규 오" userId="bf6b9348950ec018" providerId="LiveId" clId="{BC91DCBB-D2EF-4551-ADA1-EB8CC5ED6294}" dt="2024-05-23T22:38:05.252" v="4322" actId="1076"/>
          <ac:picMkLst>
            <pc:docMk/>
            <pc:sldMk cId="255299534" sldId="300"/>
            <ac:picMk id="10" creationId="{0ADAD963-6C01-24AA-4A75-E8A22B76C165}"/>
          </ac:picMkLst>
        </pc:picChg>
        <pc:picChg chg="add mod">
          <ac:chgData name="정규 오" userId="bf6b9348950ec018" providerId="LiveId" clId="{BC91DCBB-D2EF-4551-ADA1-EB8CC5ED6294}" dt="2024-05-23T22:38:54.049" v="4336" actId="1076"/>
          <ac:picMkLst>
            <pc:docMk/>
            <pc:sldMk cId="255299534" sldId="300"/>
            <ac:picMk id="15" creationId="{06BBC597-93B8-C824-076B-78ED36BABB7D}"/>
          </ac:picMkLst>
        </pc:picChg>
        <pc:picChg chg="add del mod">
          <ac:chgData name="정규 오" userId="bf6b9348950ec018" providerId="LiveId" clId="{BC91DCBB-D2EF-4551-ADA1-EB8CC5ED6294}" dt="2024-05-23T22:37:14.150" v="4317" actId="478"/>
          <ac:picMkLst>
            <pc:docMk/>
            <pc:sldMk cId="255299534" sldId="300"/>
            <ac:picMk id="1026" creationId="{6E78482A-A788-B987-757E-1843054BDC17}"/>
          </ac:picMkLst>
        </pc:picChg>
      </pc:sldChg>
      <pc:sldChg chg="addSp delSp modSp add mod">
        <pc:chgData name="정규 오" userId="bf6b9348950ec018" providerId="LiveId" clId="{BC91DCBB-D2EF-4551-ADA1-EB8CC5ED6294}" dt="2024-05-23T22:44:14.143" v="4621" actId="20577"/>
        <pc:sldMkLst>
          <pc:docMk/>
          <pc:sldMk cId="4268484028" sldId="301"/>
        </pc:sldMkLst>
        <pc:spChg chg="mod">
          <ac:chgData name="정규 오" userId="bf6b9348950ec018" providerId="LiveId" clId="{BC91DCBB-D2EF-4551-ADA1-EB8CC5ED6294}" dt="2024-05-23T22:44:14.143" v="4621" actId="20577"/>
          <ac:spMkLst>
            <pc:docMk/>
            <pc:sldMk cId="4268484028" sldId="301"/>
            <ac:spMk id="13" creationId="{B03CFF0B-E3C4-5D28-1D25-07F3E353FE2A}"/>
          </ac:spMkLst>
        </pc:spChg>
        <pc:picChg chg="add mod modCrop">
          <ac:chgData name="정규 오" userId="bf6b9348950ec018" providerId="LiveId" clId="{BC91DCBB-D2EF-4551-ADA1-EB8CC5ED6294}" dt="2024-05-23T22:43:07.003" v="4563" actId="14100"/>
          <ac:picMkLst>
            <pc:docMk/>
            <pc:sldMk cId="4268484028" sldId="301"/>
            <ac:picMk id="3" creationId="{0342297A-7AA7-2BF5-E9F2-6C40863C632F}"/>
          </ac:picMkLst>
        </pc:picChg>
        <pc:picChg chg="add mod">
          <ac:chgData name="정규 오" userId="bf6b9348950ec018" providerId="LiveId" clId="{BC91DCBB-D2EF-4551-ADA1-EB8CC5ED6294}" dt="2024-05-23T22:42:28.135" v="4558" actId="1076"/>
          <ac:picMkLst>
            <pc:docMk/>
            <pc:sldMk cId="4268484028" sldId="301"/>
            <ac:picMk id="9" creationId="{489EAE82-54F3-A20B-B371-41DB69831DE6}"/>
          </ac:picMkLst>
        </pc:picChg>
        <pc:picChg chg="del">
          <ac:chgData name="정규 오" userId="bf6b9348950ec018" providerId="LiveId" clId="{BC91DCBB-D2EF-4551-ADA1-EB8CC5ED6294}" dt="2024-05-23T22:40:46.896" v="4545" actId="478"/>
          <ac:picMkLst>
            <pc:docMk/>
            <pc:sldMk cId="4268484028" sldId="301"/>
            <ac:picMk id="10" creationId="{0ADAD963-6C01-24AA-4A75-E8A22B76C165}"/>
          </ac:picMkLst>
        </pc:picChg>
        <pc:picChg chg="del">
          <ac:chgData name="정규 오" userId="bf6b9348950ec018" providerId="LiveId" clId="{BC91DCBB-D2EF-4551-ADA1-EB8CC5ED6294}" dt="2024-05-23T22:40:46.684" v="4544" actId="478"/>
          <ac:picMkLst>
            <pc:docMk/>
            <pc:sldMk cId="4268484028" sldId="301"/>
            <ac:picMk id="15" creationId="{06BBC597-93B8-C824-076B-78ED36BABB7D}"/>
          </ac:picMkLst>
        </pc:picChg>
        <pc:picChg chg="add mod">
          <ac:chgData name="정규 오" userId="bf6b9348950ec018" providerId="LiveId" clId="{BC91DCBB-D2EF-4551-ADA1-EB8CC5ED6294}" dt="2024-05-23T22:42:58.299" v="4562" actId="14100"/>
          <ac:picMkLst>
            <pc:docMk/>
            <pc:sldMk cId="4268484028" sldId="301"/>
            <ac:picMk id="16" creationId="{60DDA92E-2EA2-24E4-2A58-F79FCCCB402D}"/>
          </ac:picMkLst>
        </pc:picChg>
      </pc:sldChg>
      <pc:sldChg chg="new del">
        <pc:chgData name="정규 오" userId="bf6b9348950ec018" providerId="LiveId" clId="{BC91DCBB-D2EF-4551-ADA1-EB8CC5ED6294}" dt="2024-05-23T22:44:44.587" v="4624" actId="47"/>
        <pc:sldMkLst>
          <pc:docMk/>
          <pc:sldMk cId="1100966599" sldId="302"/>
        </pc:sldMkLst>
      </pc:sldChg>
      <pc:sldChg chg="addSp delSp modSp add mod">
        <pc:chgData name="정규 오" userId="bf6b9348950ec018" providerId="LiveId" clId="{BC91DCBB-D2EF-4551-ADA1-EB8CC5ED6294}" dt="2024-05-23T22:47:50.684" v="4719" actId="1076"/>
        <pc:sldMkLst>
          <pc:docMk/>
          <pc:sldMk cId="1847088432" sldId="303"/>
        </pc:sldMkLst>
        <pc:spChg chg="add mod">
          <ac:chgData name="정규 오" userId="bf6b9348950ec018" providerId="LiveId" clId="{BC91DCBB-D2EF-4551-ADA1-EB8CC5ED6294}" dt="2024-05-23T22:47:50.684" v="4719" actId="1076"/>
          <ac:spMkLst>
            <pc:docMk/>
            <pc:sldMk cId="1847088432" sldId="303"/>
            <ac:spMk id="4" creationId="{99171F1E-AF65-2755-1B6B-D54F36E3CD09}"/>
          </ac:spMkLst>
        </pc:spChg>
        <pc:spChg chg="mod">
          <ac:chgData name="정규 오" userId="bf6b9348950ec018" providerId="LiveId" clId="{BC91DCBB-D2EF-4551-ADA1-EB8CC5ED6294}" dt="2024-05-23T22:44:49.143" v="4635" actId="20577"/>
          <ac:spMkLst>
            <pc:docMk/>
            <pc:sldMk cId="1847088432" sldId="303"/>
            <ac:spMk id="7" creationId="{00000000-0000-0000-0000-000000000000}"/>
          </ac:spMkLst>
        </pc:spChg>
        <pc:spChg chg="del">
          <ac:chgData name="정규 오" userId="bf6b9348950ec018" providerId="LiveId" clId="{BC91DCBB-D2EF-4551-ADA1-EB8CC5ED6294}" dt="2024-05-23T22:44:55.314" v="4642" actId="478"/>
          <ac:spMkLst>
            <pc:docMk/>
            <pc:sldMk cId="1847088432" sldId="303"/>
            <ac:spMk id="13" creationId="{B03CFF0B-E3C4-5D28-1D25-07F3E353FE2A}"/>
          </ac:spMkLst>
        </pc:spChg>
        <pc:picChg chg="del">
          <ac:chgData name="정규 오" userId="bf6b9348950ec018" providerId="LiveId" clId="{BC91DCBB-D2EF-4551-ADA1-EB8CC5ED6294}" dt="2024-05-23T22:44:53.504" v="4638" actId="478"/>
          <ac:picMkLst>
            <pc:docMk/>
            <pc:sldMk cId="1847088432" sldId="303"/>
            <ac:picMk id="3" creationId="{0342297A-7AA7-2BF5-E9F2-6C40863C632F}"/>
          </ac:picMkLst>
        </pc:picChg>
        <pc:picChg chg="del mod">
          <ac:chgData name="정규 오" userId="bf6b9348950ec018" providerId="LiveId" clId="{BC91DCBB-D2EF-4551-ADA1-EB8CC5ED6294}" dt="2024-05-23T22:44:53.941" v="4639" actId="478"/>
          <ac:picMkLst>
            <pc:docMk/>
            <pc:sldMk cId="1847088432" sldId="303"/>
            <ac:picMk id="9" creationId="{489EAE82-54F3-A20B-B371-41DB69831DE6}"/>
          </ac:picMkLst>
        </pc:picChg>
        <pc:picChg chg="del mod">
          <ac:chgData name="정규 오" userId="bf6b9348950ec018" providerId="LiveId" clId="{BC91DCBB-D2EF-4551-ADA1-EB8CC5ED6294}" dt="2024-05-23T22:44:54.274" v="4641" actId="478"/>
          <ac:picMkLst>
            <pc:docMk/>
            <pc:sldMk cId="1847088432" sldId="303"/>
            <ac:picMk id="16" creationId="{60DDA92E-2EA2-24E4-2A58-F79FCCCB402D}"/>
          </ac:picMkLst>
        </pc:picChg>
      </pc:sldChg>
      <pc:sldChg chg="modSp add mod ord">
        <pc:chgData name="정규 오" userId="bf6b9348950ec018" providerId="LiveId" clId="{BC91DCBB-D2EF-4551-ADA1-EB8CC5ED6294}" dt="2024-05-23T22:51:16.376" v="5614" actId="20577"/>
        <pc:sldMkLst>
          <pc:docMk/>
          <pc:sldMk cId="1918675138" sldId="304"/>
        </pc:sldMkLst>
        <pc:spChg chg="mod">
          <ac:chgData name="정규 오" userId="bf6b9348950ec018" providerId="LiveId" clId="{BC91DCBB-D2EF-4551-ADA1-EB8CC5ED6294}" dt="2024-05-23T22:51:16.376" v="5614" actId="20577"/>
          <ac:spMkLst>
            <pc:docMk/>
            <pc:sldMk cId="1918675138" sldId="304"/>
            <ac:spMk id="12" creationId="{B3B45A04-86AA-3C55-17F1-AD67CB3E7431}"/>
          </ac:spMkLst>
        </pc:spChg>
      </pc:sldChg>
      <pc:sldChg chg="addSp delSp add del mod">
        <pc:chgData name="정규 오" userId="bf6b9348950ec018" providerId="LiveId" clId="{BC91DCBB-D2EF-4551-ADA1-EB8CC5ED6294}" dt="2024-05-23T22:51:41.569" v="5623"/>
        <pc:sldMkLst>
          <pc:docMk/>
          <pc:sldMk cId="564778589" sldId="305"/>
        </pc:sldMkLst>
        <pc:picChg chg="add del">
          <ac:chgData name="정규 오" userId="bf6b9348950ec018" providerId="LiveId" clId="{BC91DCBB-D2EF-4551-ADA1-EB8CC5ED6294}" dt="2024-05-23T22:51:41.095" v="5622" actId="478"/>
          <ac:picMkLst>
            <pc:docMk/>
            <pc:sldMk cId="564778589" sldId="305"/>
            <ac:picMk id="11" creationId="{759FBE53-EE4A-4136-18EF-C49E03C94671}"/>
          </ac:picMkLst>
        </pc:picChg>
      </pc:sldChg>
    </pc:docChg>
  </pc:docChgLst>
  <pc:docChgLst>
    <pc:chgData name="정규 오" userId="bf6b9348950ec018" providerId="LiveId" clId="{D1DC2301-354F-48CA-B7D1-167375DBD065}"/>
    <pc:docChg chg="undo custSel addSld delSld modSld sldOrd modMainMaster modNotesMaster">
      <pc:chgData name="정규 오" userId="bf6b9348950ec018" providerId="LiveId" clId="{D1DC2301-354F-48CA-B7D1-167375DBD065}" dt="2024-04-12T13:00:18.696" v="21464" actId="1076"/>
      <pc:docMkLst>
        <pc:docMk/>
      </pc:docMkLst>
      <pc:sldChg chg="modSp add mod ord modNotes">
        <pc:chgData name="정규 오" userId="bf6b9348950ec018" providerId="LiveId" clId="{D1DC2301-354F-48CA-B7D1-167375DBD065}" dt="2024-04-05T05:28:13.725" v="9789" actId="20577"/>
        <pc:sldMkLst>
          <pc:docMk/>
          <pc:sldMk cId="1781949084" sldId="256"/>
        </pc:sldMkLst>
        <pc:spChg chg="mod">
          <ac:chgData name="정규 오" userId="bf6b9348950ec018" providerId="LiveId" clId="{D1DC2301-354F-48CA-B7D1-167375DBD065}" dt="2024-04-04T11:02:11.616" v="7527" actId="20577"/>
          <ac:spMkLst>
            <pc:docMk/>
            <pc:sldMk cId="1781949084" sldId="256"/>
            <ac:spMk id="2" creationId="{136BF769-17C0-FB39-F61E-ACBF56F36A87}"/>
          </ac:spMkLst>
        </pc:spChg>
        <pc:spChg chg="mod">
          <ac:chgData name="정규 오" userId="bf6b9348950ec018" providerId="LiveId" clId="{D1DC2301-354F-48CA-B7D1-167375DBD065}" dt="2024-04-04T11:02:35.135" v="7530" actId="20577"/>
          <ac:spMkLst>
            <pc:docMk/>
            <pc:sldMk cId="1781949084" sldId="256"/>
            <ac:spMk id="3" creationId="{02680032-A88B-6268-E6E8-A541CA24DC4F}"/>
          </ac:spMkLst>
        </pc:spChg>
        <pc:spChg chg="mod">
          <ac:chgData name="정규 오" userId="bf6b9348950ec018" providerId="LiveId" clId="{D1DC2301-354F-48CA-B7D1-167375DBD065}" dt="2024-04-04T09:16:23" v="1272" actId="2711"/>
          <ac:spMkLst>
            <pc:docMk/>
            <pc:sldMk cId="1781949084" sldId="256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8:04.047" v="1279" actId="2711"/>
          <ac:spMkLst>
            <pc:docMk/>
            <pc:sldMk cId="1781949084" sldId="256"/>
            <ac:spMk id="6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8:00.297" v="1278" actId="2711"/>
          <ac:spMkLst>
            <pc:docMk/>
            <pc:sldMk cId="1781949084" sldId="256"/>
            <ac:spMk id="7" creationId="{00000000-0000-0000-0000-000000000000}"/>
          </ac:spMkLst>
        </pc:spChg>
      </pc:sldChg>
      <pc:sldChg chg="modSp mod modNotes">
        <pc:chgData name="정규 오" userId="bf6b9348950ec018" providerId="LiveId" clId="{D1DC2301-354F-48CA-B7D1-167375DBD065}" dt="2024-04-05T05:31:05.897" v="10139" actId="20577"/>
        <pc:sldMkLst>
          <pc:docMk/>
          <pc:sldMk cId="2729517986" sldId="257"/>
        </pc:sldMkLst>
        <pc:spChg chg="mod">
          <ac:chgData name="정규 오" userId="bf6b9348950ec018" providerId="LiveId" clId="{D1DC2301-354F-48CA-B7D1-167375DBD065}" dt="2024-04-04T11:02:07.717" v="7526" actId="20577"/>
          <ac:spMkLst>
            <pc:docMk/>
            <pc:sldMk cId="2729517986" sldId="257"/>
            <ac:spMk id="3" creationId="{BE39D12E-AC1C-DFE4-6D27-54F581A47B06}"/>
          </ac:spMkLst>
        </pc:spChg>
        <pc:spChg chg="mod">
          <ac:chgData name="정규 오" userId="bf6b9348950ec018" providerId="LiveId" clId="{D1DC2301-354F-48CA-B7D1-167375DBD065}" dt="2024-04-04T11:02:39.065" v="7531" actId="20577"/>
          <ac:spMkLst>
            <pc:docMk/>
            <pc:sldMk cId="2729517986" sldId="257"/>
            <ac:spMk id="4" creationId="{B9BB47B8-41BF-A7CA-DC0C-50BC747CC0F0}"/>
          </ac:spMkLst>
        </pc:spChg>
        <pc:spChg chg="mod">
          <ac:chgData name="정규 오" userId="bf6b9348950ec018" providerId="LiveId" clId="{D1DC2301-354F-48CA-B7D1-167375DBD065}" dt="2024-04-04T09:17:11.054" v="1274" actId="2711"/>
          <ac:spMkLst>
            <pc:docMk/>
            <pc:sldMk cId="2729517986" sldId="257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7:01.446" v="1273" actId="2711"/>
          <ac:spMkLst>
            <pc:docMk/>
            <pc:sldMk cId="2729517986" sldId="257"/>
            <ac:spMk id="6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7:11.054" v="1274" actId="2711"/>
          <ac:spMkLst>
            <pc:docMk/>
            <pc:sldMk cId="2729517986" sldId="257"/>
            <ac:spMk id="8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7:11.054" v="1274" actId="2711"/>
          <ac:spMkLst>
            <pc:docMk/>
            <pc:sldMk cId="2729517986" sldId="257"/>
            <ac:spMk id="9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7:11.054" v="1274" actId="2711"/>
          <ac:spMkLst>
            <pc:docMk/>
            <pc:sldMk cId="2729517986" sldId="257"/>
            <ac:spMk id="10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7:11.054" v="1274" actId="2711"/>
          <ac:spMkLst>
            <pc:docMk/>
            <pc:sldMk cId="2729517986" sldId="257"/>
            <ac:spMk id="11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7:01.446" v="1273" actId="2711"/>
          <ac:spMkLst>
            <pc:docMk/>
            <pc:sldMk cId="2729517986" sldId="257"/>
            <ac:spMk id="12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7:01.446" v="1273" actId="2711"/>
          <ac:spMkLst>
            <pc:docMk/>
            <pc:sldMk cId="2729517986" sldId="257"/>
            <ac:spMk id="13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7:01.446" v="1273" actId="2711"/>
          <ac:spMkLst>
            <pc:docMk/>
            <pc:sldMk cId="2729517986" sldId="257"/>
            <ac:spMk id="14" creationId="{00000000-0000-0000-0000-000000000000}"/>
          </ac:spMkLst>
        </pc:spChg>
      </pc:sldChg>
      <pc:sldChg chg="addSp delSp modSp mod modNotes">
        <pc:chgData name="정규 오" userId="bf6b9348950ec018" providerId="LiveId" clId="{D1DC2301-354F-48CA-B7D1-167375DBD065}" dt="2024-04-05T05:40:45.806" v="11151" actId="20577"/>
        <pc:sldMkLst>
          <pc:docMk/>
          <pc:sldMk cId="609549477" sldId="258"/>
        </pc:sldMkLst>
        <pc:spChg chg="mod">
          <ac:chgData name="정규 오" userId="bf6b9348950ec018" providerId="LiveId" clId="{D1DC2301-354F-48CA-B7D1-167375DBD065}" dt="2024-04-04T11:01:35.310" v="7525" actId="20577"/>
          <ac:spMkLst>
            <pc:docMk/>
            <pc:sldMk cId="609549477" sldId="258"/>
            <ac:spMk id="3" creationId="{83673E4B-8866-6F83-FAA3-12A91D2CD24F}"/>
          </ac:spMkLst>
        </pc:spChg>
        <pc:spChg chg="add del mod">
          <ac:chgData name="정규 오" userId="bf6b9348950ec018" providerId="LiveId" clId="{D1DC2301-354F-48CA-B7D1-167375DBD065}" dt="2024-04-04T07:50:27.043" v="564" actId="478"/>
          <ac:spMkLst>
            <pc:docMk/>
            <pc:sldMk cId="609549477" sldId="258"/>
            <ac:spMk id="3" creationId="{BF3C2649-B187-0579-C4FB-1BBFBBC2212F}"/>
          </ac:spMkLst>
        </pc:spChg>
        <pc:spChg chg="mod">
          <ac:chgData name="정규 오" userId="bf6b9348950ec018" providerId="LiveId" clId="{D1DC2301-354F-48CA-B7D1-167375DBD065}" dt="2024-04-04T11:02:47.995" v="7532" actId="207"/>
          <ac:spMkLst>
            <pc:docMk/>
            <pc:sldMk cId="609549477" sldId="258"/>
            <ac:spMk id="4" creationId="{336ABE07-7C22-51F4-B2D6-7316CF86BB6F}"/>
          </ac:spMkLst>
        </pc:spChg>
        <pc:spChg chg="mod">
          <ac:chgData name="정규 오" userId="bf6b9348950ec018" providerId="LiveId" clId="{D1DC2301-354F-48CA-B7D1-167375DBD065}" dt="2024-04-04T09:17:52.491" v="1277" actId="2711"/>
          <ac:spMkLst>
            <pc:docMk/>
            <pc:sldMk cId="609549477" sldId="258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7:52.491" v="1277" actId="2711"/>
          <ac:spMkLst>
            <pc:docMk/>
            <pc:sldMk cId="609549477" sldId="258"/>
            <ac:spMk id="6" creationId="{00000000-0000-0000-0000-000000000000}"/>
          </ac:spMkLst>
        </pc:spChg>
        <pc:spChg chg="mod">
          <ac:chgData name="정규 오" userId="bf6b9348950ec018" providerId="LiveId" clId="{D1DC2301-354F-48CA-B7D1-167375DBD065}" dt="2024-04-04T09:17:52.491" v="1277" actId="2711"/>
          <ac:spMkLst>
            <pc:docMk/>
            <pc:sldMk cId="609549477" sldId="258"/>
            <ac:spMk id="7" creationId="{00000000-0000-0000-0000-000000000000}"/>
          </ac:spMkLst>
        </pc:spChg>
        <pc:spChg chg="add del">
          <ac:chgData name="정규 오" userId="bf6b9348950ec018" providerId="LiveId" clId="{D1DC2301-354F-48CA-B7D1-167375DBD065}" dt="2024-04-04T07:47:31.315" v="169" actId="22"/>
          <ac:spMkLst>
            <pc:docMk/>
            <pc:sldMk cId="609549477" sldId="258"/>
            <ac:spMk id="8" creationId="{B8ED77C5-CB4B-22C1-A5CF-B9F4EF12DC81}"/>
          </ac:spMkLst>
        </pc:spChg>
        <pc:spChg chg="add mod">
          <ac:chgData name="정규 오" userId="bf6b9348950ec018" providerId="LiveId" clId="{D1DC2301-354F-48CA-B7D1-167375DBD065}" dt="2024-04-04T09:17:42.446" v="1276" actId="2711"/>
          <ac:spMkLst>
            <pc:docMk/>
            <pc:sldMk cId="609549477" sldId="258"/>
            <ac:spMk id="9" creationId="{4A881D05-0B96-AA2A-F58C-78328CE42767}"/>
          </ac:spMkLst>
        </pc:spChg>
        <pc:spChg chg="add mod">
          <ac:chgData name="정규 오" userId="bf6b9348950ec018" providerId="LiveId" clId="{D1DC2301-354F-48CA-B7D1-167375DBD065}" dt="2024-04-04T09:17:42.446" v="1276" actId="2711"/>
          <ac:spMkLst>
            <pc:docMk/>
            <pc:sldMk cId="609549477" sldId="258"/>
            <ac:spMk id="10" creationId="{E29E459F-E256-B6E8-7337-8B2CE37D7B41}"/>
          </ac:spMkLst>
        </pc:spChg>
        <pc:spChg chg="add mod">
          <ac:chgData name="정규 오" userId="bf6b9348950ec018" providerId="LiveId" clId="{D1DC2301-354F-48CA-B7D1-167375DBD065}" dt="2024-04-04T09:17:42.446" v="1276" actId="2711"/>
          <ac:spMkLst>
            <pc:docMk/>
            <pc:sldMk cId="609549477" sldId="258"/>
            <ac:spMk id="11" creationId="{A44234C9-6D57-518B-F227-05315B9F115D}"/>
          </ac:spMkLst>
        </pc:spChg>
      </pc:sldChg>
      <pc:sldChg chg="addSp delSp modSp mod modNotes">
        <pc:chgData name="정규 오" userId="bf6b9348950ec018" providerId="LiveId" clId="{D1DC2301-354F-48CA-B7D1-167375DBD065}" dt="2024-04-05T05:45:50.437" v="11934" actId="20577"/>
        <pc:sldMkLst>
          <pc:docMk/>
          <pc:sldMk cId="832640247" sldId="259"/>
        </pc:sldMkLst>
        <pc:spChg chg="add del">
          <ac:chgData name="정규 오" userId="bf6b9348950ec018" providerId="LiveId" clId="{D1DC2301-354F-48CA-B7D1-167375DBD065}" dt="2024-04-04T07:52:08.281" v="593" actId="22"/>
          <ac:spMkLst>
            <pc:docMk/>
            <pc:sldMk cId="832640247" sldId="259"/>
            <ac:spMk id="3" creationId="{B3FE735A-6FAC-C2D1-4E3B-740EE4E99B47}"/>
          </ac:spMkLst>
        </pc:spChg>
        <pc:spChg chg="mod">
          <ac:chgData name="정규 오" userId="bf6b9348950ec018" providerId="LiveId" clId="{D1DC2301-354F-48CA-B7D1-167375DBD065}" dt="2024-04-04T11:03:10.580" v="7533" actId="207"/>
          <ac:spMkLst>
            <pc:docMk/>
            <pc:sldMk cId="832640247" sldId="259"/>
            <ac:spMk id="3" creationId="{CD9C6ACB-ED24-28E7-9339-C83778D289FE}"/>
          </ac:spMkLst>
        </pc:spChg>
        <pc:spChg chg="mod">
          <ac:chgData name="정규 오" userId="bf6b9348950ec018" providerId="LiveId" clId="{D1DC2301-354F-48CA-B7D1-167375DBD065}" dt="2024-04-04T10:33:50.012" v="3599" actId="2711"/>
          <ac:spMkLst>
            <pc:docMk/>
            <pc:sldMk cId="832640247" sldId="259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10:33:50.012" v="3599" actId="2711"/>
          <ac:spMkLst>
            <pc:docMk/>
            <pc:sldMk cId="832640247" sldId="259"/>
            <ac:spMk id="6" creationId="{00000000-0000-0000-0000-000000000000}"/>
          </ac:spMkLst>
        </pc:spChg>
        <pc:spChg chg="mod">
          <ac:chgData name="정규 오" userId="bf6b9348950ec018" providerId="LiveId" clId="{D1DC2301-354F-48CA-B7D1-167375DBD065}" dt="2024-04-04T10:33:50.012" v="3599" actId="2711"/>
          <ac:spMkLst>
            <pc:docMk/>
            <pc:sldMk cId="832640247" sldId="259"/>
            <ac:spMk id="7" creationId="{00000000-0000-0000-0000-000000000000}"/>
          </ac:spMkLst>
        </pc:spChg>
        <pc:spChg chg="add mod">
          <ac:chgData name="정규 오" userId="bf6b9348950ec018" providerId="LiveId" clId="{D1DC2301-354F-48CA-B7D1-167375DBD065}" dt="2024-04-04T10:33:31.999" v="3598" actId="2711"/>
          <ac:spMkLst>
            <pc:docMk/>
            <pc:sldMk cId="832640247" sldId="259"/>
            <ac:spMk id="9" creationId="{D71C82D4-BCD2-F4D1-7210-F711C2D637EB}"/>
          </ac:spMkLst>
        </pc:spChg>
        <pc:picChg chg="add mod">
          <ac:chgData name="정규 오" userId="bf6b9348950ec018" providerId="LiveId" clId="{D1DC2301-354F-48CA-B7D1-167375DBD065}" dt="2024-04-04T07:52:49.318" v="601" actId="1076"/>
          <ac:picMkLst>
            <pc:docMk/>
            <pc:sldMk cId="832640247" sldId="259"/>
            <ac:picMk id="10" creationId="{AE1BD506-0E14-DDA2-0435-BC5BC44DBA78}"/>
          </ac:picMkLst>
        </pc:picChg>
      </pc:sldChg>
      <pc:sldChg chg="addSp modSp mod modNotes">
        <pc:chgData name="정규 오" userId="bf6b9348950ec018" providerId="LiveId" clId="{D1DC2301-354F-48CA-B7D1-167375DBD065}" dt="2024-04-05T05:47:58.088" v="12577" actId="20577"/>
        <pc:sldMkLst>
          <pc:docMk/>
          <pc:sldMk cId="2602388300" sldId="260"/>
        </pc:sldMkLst>
        <pc:spChg chg="add mod">
          <ac:chgData name="정규 오" userId="bf6b9348950ec018" providerId="LiveId" clId="{D1DC2301-354F-48CA-B7D1-167375DBD065}" dt="2024-04-04T10:33:24.211" v="3595" actId="20577"/>
          <ac:spMkLst>
            <pc:docMk/>
            <pc:sldMk cId="2602388300" sldId="260"/>
            <ac:spMk id="2" creationId="{C49C736C-61A4-5E81-6DE8-38405D51B15F}"/>
          </ac:spMkLst>
        </pc:spChg>
        <pc:spChg chg="mod">
          <ac:chgData name="정규 오" userId="bf6b9348950ec018" providerId="LiveId" clId="{D1DC2301-354F-48CA-B7D1-167375DBD065}" dt="2024-04-04T11:03:13.484" v="7534" actId="207"/>
          <ac:spMkLst>
            <pc:docMk/>
            <pc:sldMk cId="2602388300" sldId="260"/>
            <ac:spMk id="4" creationId="{2C8FED0F-6848-AEF1-2C7B-941F220B53AD}"/>
          </ac:spMkLst>
        </pc:spChg>
        <pc:spChg chg="mod">
          <ac:chgData name="정규 오" userId="bf6b9348950ec018" providerId="LiveId" clId="{D1DC2301-354F-48CA-B7D1-167375DBD065}" dt="2024-04-04T10:33:56.025" v="3602" actId="2711"/>
          <ac:spMkLst>
            <pc:docMk/>
            <pc:sldMk cId="2602388300" sldId="260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10:33:56.025" v="3602" actId="2711"/>
          <ac:spMkLst>
            <pc:docMk/>
            <pc:sldMk cId="2602388300" sldId="260"/>
            <ac:spMk id="6" creationId="{00000000-0000-0000-0000-000000000000}"/>
          </ac:spMkLst>
        </pc:spChg>
        <pc:spChg chg="mod">
          <ac:chgData name="정규 오" userId="bf6b9348950ec018" providerId="LiveId" clId="{D1DC2301-354F-48CA-B7D1-167375DBD065}" dt="2024-04-04T10:33:56.025" v="3602" actId="2711"/>
          <ac:spMkLst>
            <pc:docMk/>
            <pc:sldMk cId="2602388300" sldId="260"/>
            <ac:spMk id="7" creationId="{00000000-0000-0000-0000-000000000000}"/>
          </ac:spMkLst>
        </pc:spChg>
      </pc:sldChg>
      <pc:sldChg chg="addSp modSp mod modNotes">
        <pc:chgData name="정규 오" userId="bf6b9348950ec018" providerId="LiveId" clId="{D1DC2301-354F-48CA-B7D1-167375DBD065}" dt="2024-04-05T05:49:46.253" v="12867" actId="20577"/>
        <pc:sldMkLst>
          <pc:docMk/>
          <pc:sldMk cId="261814674" sldId="261"/>
        </pc:sldMkLst>
        <pc:spChg chg="add mod">
          <ac:chgData name="정규 오" userId="bf6b9348950ec018" providerId="LiveId" clId="{D1DC2301-354F-48CA-B7D1-167375DBD065}" dt="2024-04-04T10:33:02.191" v="3587" actId="20577"/>
          <ac:spMkLst>
            <pc:docMk/>
            <pc:sldMk cId="261814674" sldId="261"/>
            <ac:spMk id="2" creationId="{783CADAF-07BC-4670-DF7C-167DFE3FB1E2}"/>
          </ac:spMkLst>
        </pc:spChg>
        <pc:spChg chg="mod">
          <ac:chgData name="정규 오" userId="bf6b9348950ec018" providerId="LiveId" clId="{D1DC2301-354F-48CA-B7D1-167375DBD065}" dt="2024-04-04T10:34:00.888" v="3603" actId="2711"/>
          <ac:spMkLst>
            <pc:docMk/>
            <pc:sldMk cId="261814674" sldId="261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10:34:00.888" v="3603" actId="2711"/>
          <ac:spMkLst>
            <pc:docMk/>
            <pc:sldMk cId="261814674" sldId="261"/>
            <ac:spMk id="6" creationId="{00000000-0000-0000-0000-000000000000}"/>
          </ac:spMkLst>
        </pc:spChg>
        <pc:spChg chg="mod">
          <ac:chgData name="정규 오" userId="bf6b9348950ec018" providerId="LiveId" clId="{D1DC2301-354F-48CA-B7D1-167375DBD065}" dt="2024-04-04T10:34:00.888" v="3603" actId="2711"/>
          <ac:spMkLst>
            <pc:docMk/>
            <pc:sldMk cId="261814674" sldId="261"/>
            <ac:spMk id="7" creationId="{00000000-0000-0000-0000-000000000000}"/>
          </ac:spMkLst>
        </pc:spChg>
      </pc:sldChg>
      <pc:sldChg chg="addSp delSp modSp mod modNotes">
        <pc:chgData name="정규 오" userId="bf6b9348950ec018" providerId="LiveId" clId="{D1DC2301-354F-48CA-B7D1-167375DBD065}" dt="2024-04-12T13:00:18.696" v="21464" actId="1076"/>
        <pc:sldMkLst>
          <pc:docMk/>
          <pc:sldMk cId="116651977" sldId="272"/>
        </pc:sldMkLst>
        <pc:spChg chg="add del">
          <ac:chgData name="정규 오" userId="bf6b9348950ec018" providerId="LiveId" clId="{D1DC2301-354F-48CA-B7D1-167375DBD065}" dt="2024-04-04T10:34:47.993" v="3609" actId="22"/>
          <ac:spMkLst>
            <pc:docMk/>
            <pc:sldMk cId="116651977" sldId="272"/>
            <ac:spMk id="3" creationId="{60FB60E1-9780-B9A8-FE45-8A3CC88790A3}"/>
          </ac:spMkLst>
        </pc:spChg>
        <pc:spChg chg="add mod">
          <ac:chgData name="정규 오" userId="bf6b9348950ec018" providerId="LiveId" clId="{D1DC2301-354F-48CA-B7D1-167375DBD065}" dt="2024-04-04T10:41:40.845" v="5388" actId="20577"/>
          <ac:spMkLst>
            <pc:docMk/>
            <pc:sldMk cId="116651977" sldId="272"/>
            <ac:spMk id="4" creationId="{D2B37045-9CFC-A9C4-9159-A8139EB3A2CC}"/>
          </ac:spMkLst>
        </pc:spChg>
        <pc:spChg chg="mod">
          <ac:chgData name="정규 오" userId="bf6b9348950ec018" providerId="LiveId" clId="{D1DC2301-354F-48CA-B7D1-167375DBD065}" dt="2024-04-04T10:34:04.936" v="3604" actId="2711"/>
          <ac:spMkLst>
            <pc:docMk/>
            <pc:sldMk cId="116651977" sldId="272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10:34:04.936" v="3604" actId="2711"/>
          <ac:spMkLst>
            <pc:docMk/>
            <pc:sldMk cId="116651977" sldId="272"/>
            <ac:spMk id="6" creationId="{00000000-0000-0000-0000-000000000000}"/>
          </ac:spMkLst>
        </pc:spChg>
        <pc:spChg chg="mod">
          <ac:chgData name="정규 오" userId="bf6b9348950ec018" providerId="LiveId" clId="{D1DC2301-354F-48CA-B7D1-167375DBD065}" dt="2024-04-04T10:34:31.203" v="3607"/>
          <ac:spMkLst>
            <pc:docMk/>
            <pc:sldMk cId="116651977" sldId="272"/>
            <ac:spMk id="7" creationId="{00000000-0000-0000-0000-000000000000}"/>
          </ac:spMkLst>
        </pc:spChg>
      </pc:sldChg>
      <pc:sldChg chg="del">
        <pc:chgData name="정규 오" userId="bf6b9348950ec018" providerId="LiveId" clId="{D1DC2301-354F-48CA-B7D1-167375DBD065}" dt="2024-04-04T10:41:52.062" v="5389" actId="47"/>
        <pc:sldMkLst>
          <pc:docMk/>
          <pc:sldMk cId="1303629697" sldId="273"/>
        </pc:sldMkLst>
      </pc:sldChg>
      <pc:sldChg chg="addSp delSp modSp add mod ord modNotes">
        <pc:chgData name="정규 오" userId="bf6b9348950ec018" providerId="LiveId" clId="{D1DC2301-354F-48CA-B7D1-167375DBD065}" dt="2024-04-05T05:59:49.902" v="14732" actId="20577"/>
        <pc:sldMkLst>
          <pc:docMk/>
          <pc:sldMk cId="1525219934" sldId="273"/>
        </pc:sldMkLst>
        <pc:spChg chg="add del">
          <ac:chgData name="정규 오" userId="bf6b9348950ec018" providerId="LiveId" clId="{D1DC2301-354F-48CA-B7D1-167375DBD065}" dt="2024-04-04T10:48:46.072" v="7110" actId="22"/>
          <ac:spMkLst>
            <pc:docMk/>
            <pc:sldMk cId="1525219934" sldId="273"/>
            <ac:spMk id="3" creationId="{9D410437-62E7-D5F7-BD29-19EB575F0E83}"/>
          </ac:spMkLst>
        </pc:spChg>
        <pc:spChg chg="mod">
          <ac:chgData name="정규 오" userId="bf6b9348950ec018" providerId="LiveId" clId="{D1DC2301-354F-48CA-B7D1-167375DBD065}" dt="2024-04-04T10:48:52.594" v="7116" actId="20577"/>
          <ac:spMkLst>
            <pc:docMk/>
            <pc:sldMk cId="1525219934" sldId="273"/>
            <ac:spMk id="4" creationId="{D2B37045-9CFC-A9C4-9159-A8139EB3A2CC}"/>
          </ac:spMkLst>
        </pc:spChg>
        <pc:spChg chg="mod">
          <ac:chgData name="정규 오" userId="bf6b9348950ec018" providerId="LiveId" clId="{D1DC2301-354F-48CA-B7D1-167375DBD065}" dt="2024-04-04T10:49:17.650" v="7126" actId="20577"/>
          <ac:spMkLst>
            <pc:docMk/>
            <pc:sldMk cId="1525219934" sldId="273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10:48:08.487" v="7062" actId="20577"/>
          <ac:spMkLst>
            <pc:docMk/>
            <pc:sldMk cId="1525219934" sldId="273"/>
            <ac:spMk id="7" creationId="{00000000-0000-0000-0000-000000000000}"/>
          </ac:spMkLst>
        </pc:spChg>
      </pc:sldChg>
      <pc:sldChg chg="del">
        <pc:chgData name="정규 오" userId="bf6b9348950ec018" providerId="LiveId" clId="{D1DC2301-354F-48CA-B7D1-167375DBD065}" dt="2024-04-04T10:41:52.725" v="5390" actId="47"/>
        <pc:sldMkLst>
          <pc:docMk/>
          <pc:sldMk cId="1830802992" sldId="274"/>
        </pc:sldMkLst>
      </pc:sldChg>
      <pc:sldChg chg="new del">
        <pc:chgData name="정규 오" userId="bf6b9348950ec018" providerId="LiveId" clId="{D1DC2301-354F-48CA-B7D1-167375DBD065}" dt="2024-04-04T10:47:53.577" v="7033" actId="47"/>
        <pc:sldMkLst>
          <pc:docMk/>
          <pc:sldMk cId="3282221961" sldId="274"/>
        </pc:sldMkLst>
      </pc:sldChg>
      <pc:sldChg chg="modSp add mod modNotes">
        <pc:chgData name="정규 오" userId="bf6b9348950ec018" providerId="LiveId" clId="{D1DC2301-354F-48CA-B7D1-167375DBD065}" dt="2024-04-05T05:58:48.609" v="14416" actId="20577"/>
        <pc:sldMkLst>
          <pc:docMk/>
          <pc:sldMk cId="887735461" sldId="275"/>
        </pc:sldMkLst>
        <pc:spChg chg="mod">
          <ac:chgData name="정규 오" userId="bf6b9348950ec018" providerId="LiveId" clId="{D1DC2301-354F-48CA-B7D1-167375DBD065}" dt="2024-04-04T10:49:07.180" v="7122" actId="20577"/>
          <ac:spMkLst>
            <pc:docMk/>
            <pc:sldMk cId="887735461" sldId="275"/>
            <ac:spMk id="5" creationId="{00000000-0000-0000-0000-000000000000}"/>
          </ac:spMkLst>
        </pc:spChg>
      </pc:sldChg>
      <pc:sldChg chg="new del">
        <pc:chgData name="정규 오" userId="bf6b9348950ec018" providerId="LiveId" clId="{D1DC2301-354F-48CA-B7D1-167375DBD065}" dt="2024-04-04T10:49:30.541" v="7134" actId="680"/>
        <pc:sldMkLst>
          <pc:docMk/>
          <pc:sldMk cId="3345725393" sldId="276"/>
        </pc:sldMkLst>
      </pc:sldChg>
      <pc:sldChg chg="addSp modSp add mod modNotes">
        <pc:chgData name="정규 오" userId="bf6b9348950ec018" providerId="LiveId" clId="{D1DC2301-354F-48CA-B7D1-167375DBD065}" dt="2024-04-05T06:00:58.985" v="15137" actId="20577"/>
        <pc:sldMkLst>
          <pc:docMk/>
          <pc:sldMk cId="3904426099" sldId="276"/>
        </pc:sldMkLst>
        <pc:spChg chg="mod">
          <ac:chgData name="정규 오" userId="bf6b9348950ec018" providerId="LiveId" clId="{D1DC2301-354F-48CA-B7D1-167375DBD065}" dt="2024-04-04T10:51:11.520" v="7192" actId="14100"/>
          <ac:spMkLst>
            <pc:docMk/>
            <pc:sldMk cId="3904426099" sldId="276"/>
            <ac:spMk id="4" creationId="{D2B37045-9CFC-A9C4-9159-A8139EB3A2CC}"/>
          </ac:spMkLst>
        </pc:spChg>
        <pc:spChg chg="mod">
          <ac:chgData name="정규 오" userId="bf6b9348950ec018" providerId="LiveId" clId="{D1DC2301-354F-48CA-B7D1-167375DBD065}" dt="2024-04-04T10:49:39.810" v="7141" actId="20577"/>
          <ac:spMkLst>
            <pc:docMk/>
            <pc:sldMk cId="3904426099" sldId="276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10:52:34.661" v="7267" actId="20577"/>
          <ac:spMkLst>
            <pc:docMk/>
            <pc:sldMk cId="3904426099" sldId="276"/>
            <ac:spMk id="7" creationId="{00000000-0000-0000-0000-000000000000}"/>
          </ac:spMkLst>
        </pc:spChg>
        <pc:picChg chg="add mod">
          <ac:chgData name="정규 오" userId="bf6b9348950ec018" providerId="LiveId" clId="{D1DC2301-354F-48CA-B7D1-167375DBD065}" dt="2024-04-04T10:51:27.362" v="7198" actId="1076"/>
          <ac:picMkLst>
            <pc:docMk/>
            <pc:sldMk cId="3904426099" sldId="276"/>
            <ac:picMk id="2" creationId="{796B1B54-FCEA-DCD3-CB61-22AE36BD9CC0}"/>
          </ac:picMkLst>
        </pc:picChg>
      </pc:sldChg>
      <pc:sldChg chg="add del">
        <pc:chgData name="정규 오" userId="bf6b9348950ec018" providerId="LiveId" clId="{D1DC2301-354F-48CA-B7D1-167375DBD065}" dt="2024-04-04T10:49:33.397" v="7137" actId="47"/>
        <pc:sldMkLst>
          <pc:docMk/>
          <pc:sldMk cId="79717871" sldId="277"/>
        </pc:sldMkLst>
      </pc:sldChg>
      <pc:sldChg chg="new del">
        <pc:chgData name="정규 오" userId="bf6b9348950ec018" providerId="LiveId" clId="{D1DC2301-354F-48CA-B7D1-167375DBD065}" dt="2024-04-04T10:49:30.449" v="7133" actId="680"/>
        <pc:sldMkLst>
          <pc:docMk/>
          <pc:sldMk cId="785693044" sldId="277"/>
        </pc:sldMkLst>
      </pc:sldChg>
      <pc:sldChg chg="new del">
        <pc:chgData name="정규 오" userId="bf6b9348950ec018" providerId="LiveId" clId="{D1DC2301-354F-48CA-B7D1-167375DBD065}" dt="2024-04-04T11:00:00.947" v="7461" actId="47"/>
        <pc:sldMkLst>
          <pc:docMk/>
          <pc:sldMk cId="1881738320" sldId="277"/>
        </pc:sldMkLst>
      </pc:sldChg>
      <pc:sldChg chg="new del">
        <pc:chgData name="정규 오" userId="bf6b9348950ec018" providerId="LiveId" clId="{D1DC2301-354F-48CA-B7D1-167375DBD065}" dt="2024-04-04T10:49:30.292" v="7132" actId="680"/>
        <pc:sldMkLst>
          <pc:docMk/>
          <pc:sldMk cId="32868495" sldId="278"/>
        </pc:sldMkLst>
      </pc:sldChg>
      <pc:sldChg chg="add del">
        <pc:chgData name="정규 오" userId="bf6b9348950ec018" providerId="LiveId" clId="{D1DC2301-354F-48CA-B7D1-167375DBD065}" dt="2024-04-04T10:51:51.724" v="7204" actId="47"/>
        <pc:sldMkLst>
          <pc:docMk/>
          <pc:sldMk cId="2374121605" sldId="278"/>
        </pc:sldMkLst>
      </pc:sldChg>
      <pc:sldChg chg="addSp delSp modSp add mod modNotes">
        <pc:chgData name="정규 오" userId="bf6b9348950ec018" providerId="LiveId" clId="{D1DC2301-354F-48CA-B7D1-167375DBD065}" dt="2024-04-05T06:05:13.238" v="16130" actId="20577"/>
        <pc:sldMkLst>
          <pc:docMk/>
          <pc:sldMk cId="1821390210" sldId="279"/>
        </pc:sldMkLst>
        <pc:spChg chg="mod">
          <ac:chgData name="정규 오" userId="bf6b9348950ec018" providerId="LiveId" clId="{D1DC2301-354F-48CA-B7D1-167375DBD065}" dt="2024-04-04T10:53:24.225" v="7310" actId="1076"/>
          <ac:spMkLst>
            <pc:docMk/>
            <pc:sldMk cId="1821390210" sldId="279"/>
            <ac:spMk id="4" creationId="{D2B37045-9CFC-A9C4-9159-A8139EB3A2CC}"/>
          </ac:spMkLst>
        </pc:spChg>
        <pc:spChg chg="del mod">
          <ac:chgData name="정규 오" userId="bf6b9348950ec018" providerId="LiveId" clId="{D1DC2301-354F-48CA-B7D1-167375DBD065}" dt="2024-04-04T10:57:16.014" v="7410" actId="21"/>
          <ac:spMkLst>
            <pc:docMk/>
            <pc:sldMk cId="1821390210" sldId="279"/>
            <ac:spMk id="5" creationId="{00000000-0000-0000-0000-000000000000}"/>
          </ac:spMkLst>
        </pc:spChg>
        <pc:spChg chg="del">
          <ac:chgData name="정규 오" userId="bf6b9348950ec018" providerId="LiveId" clId="{D1DC2301-354F-48CA-B7D1-167375DBD065}" dt="2024-04-04T10:57:16.014" v="7410" actId="21"/>
          <ac:spMkLst>
            <pc:docMk/>
            <pc:sldMk cId="1821390210" sldId="279"/>
            <ac:spMk id="6" creationId="{00000000-0000-0000-0000-000000000000}"/>
          </ac:spMkLst>
        </pc:spChg>
        <pc:spChg chg="del mod">
          <ac:chgData name="정규 오" userId="bf6b9348950ec018" providerId="LiveId" clId="{D1DC2301-354F-48CA-B7D1-167375DBD065}" dt="2024-04-04T10:57:16.014" v="7410" actId="21"/>
          <ac:spMkLst>
            <pc:docMk/>
            <pc:sldMk cId="1821390210" sldId="279"/>
            <ac:spMk id="7" creationId="{00000000-0000-0000-0000-000000000000}"/>
          </ac:spMkLst>
        </pc:spChg>
        <pc:spChg chg="add mod">
          <ac:chgData name="정규 오" userId="bf6b9348950ec018" providerId="LiveId" clId="{D1DC2301-354F-48CA-B7D1-167375DBD065}" dt="2024-04-04T10:57:17.681" v="7411"/>
          <ac:spMkLst>
            <pc:docMk/>
            <pc:sldMk cId="1821390210" sldId="279"/>
            <ac:spMk id="10" creationId="{00000000-0000-0000-0000-000000000000}"/>
          </ac:spMkLst>
        </pc:spChg>
        <pc:spChg chg="add mod">
          <ac:chgData name="정규 오" userId="bf6b9348950ec018" providerId="LiveId" clId="{D1DC2301-354F-48CA-B7D1-167375DBD065}" dt="2024-04-04T10:57:17.681" v="7411"/>
          <ac:spMkLst>
            <pc:docMk/>
            <pc:sldMk cId="1821390210" sldId="279"/>
            <ac:spMk id="11" creationId="{00000000-0000-0000-0000-000000000000}"/>
          </ac:spMkLst>
        </pc:spChg>
        <pc:spChg chg="add mod">
          <ac:chgData name="정규 오" userId="bf6b9348950ec018" providerId="LiveId" clId="{D1DC2301-354F-48CA-B7D1-167375DBD065}" dt="2024-04-04T10:57:17.681" v="7411"/>
          <ac:spMkLst>
            <pc:docMk/>
            <pc:sldMk cId="1821390210" sldId="279"/>
            <ac:spMk id="12" creationId="{00000000-0000-0000-0000-000000000000}"/>
          </ac:spMkLst>
        </pc:spChg>
        <pc:picChg chg="del">
          <ac:chgData name="정규 오" userId="bf6b9348950ec018" providerId="LiveId" clId="{D1DC2301-354F-48CA-B7D1-167375DBD065}" dt="2024-04-04T10:52:47.759" v="7300" actId="478"/>
          <ac:picMkLst>
            <pc:docMk/>
            <pc:sldMk cId="1821390210" sldId="279"/>
            <ac:picMk id="2" creationId="{796B1B54-FCEA-DCD3-CB61-22AE36BD9CC0}"/>
          </ac:picMkLst>
        </pc:picChg>
        <pc:picChg chg="add mod">
          <ac:chgData name="정규 오" userId="bf6b9348950ec018" providerId="LiveId" clId="{D1DC2301-354F-48CA-B7D1-167375DBD065}" dt="2024-04-04T10:58:40.118" v="7444" actId="1076"/>
          <ac:picMkLst>
            <pc:docMk/>
            <pc:sldMk cId="1821390210" sldId="279"/>
            <ac:picMk id="3" creationId="{1A308A15-8C1D-ED9B-EACC-8D4EE8F99C7F}"/>
          </ac:picMkLst>
        </pc:picChg>
        <pc:picChg chg="add del mod">
          <ac:chgData name="정규 오" userId="bf6b9348950ec018" providerId="LiveId" clId="{D1DC2301-354F-48CA-B7D1-167375DBD065}" dt="2024-04-04T10:54:58.638" v="7331" actId="21"/>
          <ac:picMkLst>
            <pc:docMk/>
            <pc:sldMk cId="1821390210" sldId="279"/>
            <ac:picMk id="9" creationId="{61FCBB1B-422A-A601-1E74-366536347F9C}"/>
          </ac:picMkLst>
        </pc:picChg>
      </pc:sldChg>
      <pc:sldChg chg="new del">
        <pc:chgData name="정규 오" userId="bf6b9348950ec018" providerId="LiveId" clId="{D1DC2301-354F-48CA-B7D1-167375DBD065}" dt="2024-04-04T10:49:30.122" v="7131" actId="680"/>
        <pc:sldMkLst>
          <pc:docMk/>
          <pc:sldMk cId="4076901217" sldId="279"/>
        </pc:sldMkLst>
      </pc:sldChg>
      <pc:sldChg chg="addSp delSp modSp add mod modNotes">
        <pc:chgData name="정규 오" userId="bf6b9348950ec018" providerId="LiveId" clId="{D1DC2301-354F-48CA-B7D1-167375DBD065}" dt="2024-04-05T06:06:16.755" v="16493" actId="20577"/>
        <pc:sldMkLst>
          <pc:docMk/>
          <pc:sldMk cId="1829925518" sldId="280"/>
        </pc:sldMkLst>
        <pc:spChg chg="mod">
          <ac:chgData name="정규 오" userId="bf6b9348950ec018" providerId="LiveId" clId="{D1DC2301-354F-48CA-B7D1-167375DBD065}" dt="2024-04-04T10:56:48.240" v="7408" actId="1076"/>
          <ac:spMkLst>
            <pc:docMk/>
            <pc:sldMk cId="1829925518" sldId="280"/>
            <ac:spMk id="4" creationId="{D2B37045-9CFC-A9C4-9159-A8139EB3A2CC}"/>
          </ac:spMkLst>
        </pc:spChg>
        <pc:spChg chg="del mod">
          <ac:chgData name="정규 오" userId="bf6b9348950ec018" providerId="LiveId" clId="{D1DC2301-354F-48CA-B7D1-167375DBD065}" dt="2024-04-04T10:57:20.691" v="7412" actId="478"/>
          <ac:spMkLst>
            <pc:docMk/>
            <pc:sldMk cId="1829925518" sldId="280"/>
            <ac:spMk id="5" creationId="{00000000-0000-0000-0000-000000000000}"/>
          </ac:spMkLst>
        </pc:spChg>
        <pc:spChg chg="del mod">
          <ac:chgData name="정규 오" userId="bf6b9348950ec018" providerId="LiveId" clId="{D1DC2301-354F-48CA-B7D1-167375DBD065}" dt="2024-04-04T10:57:20.691" v="7412" actId="478"/>
          <ac:spMkLst>
            <pc:docMk/>
            <pc:sldMk cId="1829925518" sldId="280"/>
            <ac:spMk id="6" creationId="{00000000-0000-0000-0000-000000000000}"/>
          </ac:spMkLst>
        </pc:spChg>
        <pc:spChg chg="del mod">
          <ac:chgData name="정규 오" userId="bf6b9348950ec018" providerId="LiveId" clId="{D1DC2301-354F-48CA-B7D1-167375DBD065}" dt="2024-04-04T10:57:20.691" v="7412" actId="478"/>
          <ac:spMkLst>
            <pc:docMk/>
            <pc:sldMk cId="1829925518" sldId="280"/>
            <ac:spMk id="7" creationId="{00000000-0000-0000-0000-000000000000}"/>
          </ac:spMkLst>
        </pc:spChg>
        <pc:spChg chg="add mod">
          <ac:chgData name="정규 오" userId="bf6b9348950ec018" providerId="LiveId" clId="{D1DC2301-354F-48CA-B7D1-167375DBD065}" dt="2024-04-04T10:57:20.961" v="7413"/>
          <ac:spMkLst>
            <pc:docMk/>
            <pc:sldMk cId="1829925518" sldId="280"/>
            <ac:spMk id="12" creationId="{2D106B01-9210-550B-8BA4-953D693A85E7}"/>
          </ac:spMkLst>
        </pc:spChg>
        <pc:spChg chg="add mod">
          <ac:chgData name="정규 오" userId="bf6b9348950ec018" providerId="LiveId" clId="{D1DC2301-354F-48CA-B7D1-167375DBD065}" dt="2024-04-04T10:57:20.961" v="7413"/>
          <ac:spMkLst>
            <pc:docMk/>
            <pc:sldMk cId="1829925518" sldId="280"/>
            <ac:spMk id="13" creationId="{0AF56C95-7FE4-B078-A03C-A1F96BECA678}"/>
          </ac:spMkLst>
        </pc:spChg>
        <pc:spChg chg="add mod">
          <ac:chgData name="정규 오" userId="bf6b9348950ec018" providerId="LiveId" clId="{D1DC2301-354F-48CA-B7D1-167375DBD065}" dt="2024-04-04T10:57:20.961" v="7413"/>
          <ac:spMkLst>
            <pc:docMk/>
            <pc:sldMk cId="1829925518" sldId="280"/>
            <ac:spMk id="14" creationId="{538E889E-FD79-0CEA-E8A6-6F185A144807}"/>
          </ac:spMkLst>
        </pc:spChg>
        <pc:picChg chg="add mod">
          <ac:chgData name="정규 오" userId="bf6b9348950ec018" providerId="LiveId" clId="{D1DC2301-354F-48CA-B7D1-167375DBD065}" dt="2024-04-04T10:54:34.716" v="7324"/>
          <ac:picMkLst>
            <pc:docMk/>
            <pc:sldMk cId="1829925518" sldId="280"/>
            <ac:picMk id="2" creationId="{45AE4CBE-D064-1C30-0849-DB996A6A30C6}"/>
          </ac:picMkLst>
        </pc:picChg>
        <pc:picChg chg="del">
          <ac:chgData name="정규 오" userId="bf6b9348950ec018" providerId="LiveId" clId="{D1DC2301-354F-48CA-B7D1-167375DBD065}" dt="2024-04-04T10:54:27.285" v="7320" actId="478"/>
          <ac:picMkLst>
            <pc:docMk/>
            <pc:sldMk cId="1829925518" sldId="280"/>
            <ac:picMk id="3" creationId="{1A308A15-8C1D-ED9B-EACC-8D4EE8F99C7F}"/>
          </ac:picMkLst>
        </pc:picChg>
        <pc:picChg chg="add del mod">
          <ac:chgData name="정규 오" userId="bf6b9348950ec018" providerId="LiveId" clId="{D1DC2301-354F-48CA-B7D1-167375DBD065}" dt="2024-04-04T10:55:02.070" v="7334" actId="478"/>
          <ac:picMkLst>
            <pc:docMk/>
            <pc:sldMk cId="1829925518" sldId="280"/>
            <ac:picMk id="9" creationId="{157EE0E8-4FE5-F6E1-4809-CB9FCEB9A235}"/>
          </ac:picMkLst>
        </pc:picChg>
        <pc:picChg chg="add mod">
          <ac:chgData name="정규 오" userId="bf6b9348950ec018" providerId="LiveId" clId="{D1DC2301-354F-48CA-B7D1-167375DBD065}" dt="2024-04-04T10:55:00.686" v="7333"/>
          <ac:picMkLst>
            <pc:docMk/>
            <pc:sldMk cId="1829925518" sldId="280"/>
            <ac:picMk id="10" creationId="{61FCBB1B-422A-A601-1E74-366536347F9C}"/>
          </ac:picMkLst>
        </pc:picChg>
        <pc:picChg chg="add mod modCrop">
          <ac:chgData name="정규 오" userId="bf6b9348950ec018" providerId="LiveId" clId="{D1DC2301-354F-48CA-B7D1-167375DBD065}" dt="2024-04-04T10:58:53.987" v="7446" actId="1076"/>
          <ac:picMkLst>
            <pc:docMk/>
            <pc:sldMk cId="1829925518" sldId="280"/>
            <ac:picMk id="11" creationId="{2729151E-822A-F521-E984-04AD08ABD3EB}"/>
          </ac:picMkLst>
        </pc:picChg>
      </pc:sldChg>
      <pc:sldChg chg="add del">
        <pc:chgData name="정규 오" userId="bf6b9348950ec018" providerId="LiveId" clId="{D1DC2301-354F-48CA-B7D1-167375DBD065}" dt="2024-04-04T10:51:53.205" v="7205" actId="47"/>
        <pc:sldMkLst>
          <pc:docMk/>
          <pc:sldMk cId="3223602718" sldId="280"/>
        </pc:sldMkLst>
      </pc:sldChg>
      <pc:sldChg chg="add del">
        <pc:chgData name="정규 오" userId="bf6b9348950ec018" providerId="LiveId" clId="{D1DC2301-354F-48CA-B7D1-167375DBD065}" dt="2024-04-04T10:54:29.334" v="7322"/>
        <pc:sldMkLst>
          <pc:docMk/>
          <pc:sldMk cId="1125515361" sldId="281"/>
        </pc:sldMkLst>
      </pc:sldChg>
      <pc:sldChg chg="addSp delSp modSp add mod modNotes">
        <pc:chgData name="정규 오" userId="bf6b9348950ec018" providerId="LiveId" clId="{D1DC2301-354F-48CA-B7D1-167375DBD065}" dt="2024-04-05T06:08:13.039" v="16901" actId="20577"/>
        <pc:sldMkLst>
          <pc:docMk/>
          <pc:sldMk cId="3149979750" sldId="281"/>
        </pc:sldMkLst>
        <pc:spChg chg="mod">
          <ac:chgData name="정규 오" userId="bf6b9348950ec018" providerId="LiveId" clId="{D1DC2301-354F-48CA-B7D1-167375DBD065}" dt="2024-04-04T10:59:35.198" v="7458" actId="1076"/>
          <ac:spMkLst>
            <pc:docMk/>
            <pc:sldMk cId="3149979750" sldId="281"/>
            <ac:spMk id="4" creationId="{D2B37045-9CFC-A9C4-9159-A8139EB3A2CC}"/>
          </ac:spMkLst>
        </pc:spChg>
        <pc:spChg chg="mod">
          <ac:chgData name="정규 오" userId="bf6b9348950ec018" providerId="LiveId" clId="{D1DC2301-354F-48CA-B7D1-167375DBD065}" dt="2024-04-04T10:57:29.840" v="7425" actId="20577"/>
          <ac:spMkLst>
            <pc:docMk/>
            <pc:sldMk cId="3149979750" sldId="281"/>
            <ac:spMk id="7" creationId="{00000000-0000-0000-0000-000000000000}"/>
          </ac:spMkLst>
        </pc:spChg>
        <pc:spChg chg="mod">
          <ac:chgData name="정규 오" userId="bf6b9348950ec018" providerId="LiveId" clId="{D1DC2301-354F-48CA-B7D1-167375DBD065}" dt="2024-04-04T10:58:03.389" v="7436" actId="1076"/>
          <ac:spMkLst>
            <pc:docMk/>
            <pc:sldMk cId="3149979750" sldId="281"/>
            <ac:spMk id="8" creationId="{00000000-0000-0000-0000-000000000000}"/>
          </ac:spMkLst>
        </pc:spChg>
        <pc:picChg chg="add mod">
          <ac:chgData name="정규 오" userId="bf6b9348950ec018" providerId="LiveId" clId="{D1DC2301-354F-48CA-B7D1-167375DBD065}" dt="2024-04-04T10:58:05.035" v="7437" actId="1076"/>
          <ac:picMkLst>
            <pc:docMk/>
            <pc:sldMk cId="3149979750" sldId="281"/>
            <ac:picMk id="2" creationId="{4E68C6AE-5D73-8260-27F3-BA691A8E859B}"/>
          </ac:picMkLst>
        </pc:picChg>
        <pc:picChg chg="del">
          <ac:chgData name="정규 오" userId="bf6b9348950ec018" providerId="LiveId" clId="{D1DC2301-354F-48CA-B7D1-167375DBD065}" dt="2024-04-04T10:57:31.248" v="7426" actId="478"/>
          <ac:picMkLst>
            <pc:docMk/>
            <pc:sldMk cId="3149979750" sldId="281"/>
            <ac:picMk id="11" creationId="{2729151E-822A-F521-E984-04AD08ABD3EB}"/>
          </ac:picMkLst>
        </pc:picChg>
      </pc:sldChg>
      <pc:sldChg chg="add del">
        <pc:chgData name="정규 오" userId="bf6b9348950ec018" providerId="LiveId" clId="{D1DC2301-354F-48CA-B7D1-167375DBD065}" dt="2024-04-04T10:51:54.618" v="7206" actId="47"/>
        <pc:sldMkLst>
          <pc:docMk/>
          <pc:sldMk cId="3209439912" sldId="281"/>
        </pc:sldMkLst>
      </pc:sldChg>
      <pc:sldChg chg="add del">
        <pc:chgData name="정규 오" userId="bf6b9348950ec018" providerId="LiveId" clId="{D1DC2301-354F-48CA-B7D1-167375DBD065}" dt="2024-04-04T11:00:01.488" v="7462" actId="47"/>
        <pc:sldMkLst>
          <pc:docMk/>
          <pc:sldMk cId="1353826941" sldId="282"/>
        </pc:sldMkLst>
      </pc:sldChg>
      <pc:sldChg chg="addSp delSp modSp add mod modNotes">
        <pc:chgData name="정규 오" userId="bf6b9348950ec018" providerId="LiveId" clId="{D1DC2301-354F-48CA-B7D1-167375DBD065}" dt="2024-04-05T06:10:02.213" v="17286" actId="20577"/>
        <pc:sldMkLst>
          <pc:docMk/>
          <pc:sldMk cId="1152652841" sldId="283"/>
        </pc:sldMkLst>
        <pc:spChg chg="mod">
          <ac:chgData name="정규 오" userId="bf6b9348950ec018" providerId="LiveId" clId="{D1DC2301-354F-48CA-B7D1-167375DBD065}" dt="2024-04-04T11:00:41.994" v="7482" actId="1076"/>
          <ac:spMkLst>
            <pc:docMk/>
            <pc:sldMk cId="1152652841" sldId="283"/>
            <ac:spMk id="4" creationId="{D2B37045-9CFC-A9C4-9159-A8139EB3A2CC}"/>
          </ac:spMkLst>
        </pc:spChg>
        <pc:spChg chg="add del">
          <ac:chgData name="정규 오" userId="bf6b9348950ec018" providerId="LiveId" clId="{D1DC2301-354F-48CA-B7D1-167375DBD065}" dt="2024-04-04T11:00:04.983" v="7464" actId="22"/>
          <ac:spMkLst>
            <pc:docMk/>
            <pc:sldMk cId="1152652841" sldId="283"/>
            <ac:spMk id="9" creationId="{044BF8ED-4246-4A5C-4A15-FEA5FA3EB2DC}"/>
          </ac:spMkLst>
        </pc:spChg>
        <pc:picChg chg="del mod">
          <ac:chgData name="정규 오" userId="bf6b9348950ec018" providerId="LiveId" clId="{D1DC2301-354F-48CA-B7D1-167375DBD065}" dt="2024-04-04T11:00:12.610" v="7469" actId="478"/>
          <ac:picMkLst>
            <pc:docMk/>
            <pc:sldMk cId="1152652841" sldId="283"/>
            <ac:picMk id="2" creationId="{4E68C6AE-5D73-8260-27F3-BA691A8E859B}"/>
          </ac:picMkLst>
        </pc:picChg>
        <pc:picChg chg="add mod">
          <ac:chgData name="정규 오" userId="bf6b9348950ec018" providerId="LiveId" clId="{D1DC2301-354F-48CA-B7D1-167375DBD065}" dt="2024-04-04T11:00:20.657" v="7471" actId="1076"/>
          <ac:picMkLst>
            <pc:docMk/>
            <pc:sldMk cId="1152652841" sldId="283"/>
            <ac:picMk id="10" creationId="{36F330C8-CE29-E962-9BD1-07FE5C9278F4}"/>
          </ac:picMkLst>
        </pc:picChg>
      </pc:sldChg>
      <pc:sldChg chg="addSp delSp modSp add del mod modNotes">
        <pc:chgData name="정규 오" userId="bf6b9348950ec018" providerId="LiveId" clId="{D1DC2301-354F-48CA-B7D1-167375DBD065}" dt="2024-04-05T06:11:32.279" v="17754" actId="20577"/>
        <pc:sldMkLst>
          <pc:docMk/>
          <pc:sldMk cId="3503706060" sldId="284"/>
        </pc:sldMkLst>
        <pc:spChg chg="mod">
          <ac:chgData name="정규 오" userId="bf6b9348950ec018" providerId="LiveId" clId="{D1DC2301-354F-48CA-B7D1-167375DBD065}" dt="2024-04-04T11:08:08.114" v="7592" actId="20577"/>
          <ac:spMkLst>
            <pc:docMk/>
            <pc:sldMk cId="3503706060" sldId="284"/>
            <ac:spMk id="4" creationId="{D2B37045-9CFC-A9C4-9159-A8139EB3A2CC}"/>
          </ac:spMkLst>
        </pc:spChg>
        <pc:picChg chg="add mod">
          <ac:chgData name="정규 오" userId="bf6b9348950ec018" providerId="LiveId" clId="{D1DC2301-354F-48CA-B7D1-167375DBD065}" dt="2024-04-04T11:06:52.490" v="7554" actId="1076"/>
          <ac:picMkLst>
            <pc:docMk/>
            <pc:sldMk cId="3503706060" sldId="284"/>
            <ac:picMk id="2" creationId="{35590F12-2B53-56F5-B6A3-F86503660EA0}"/>
          </ac:picMkLst>
        </pc:picChg>
        <pc:picChg chg="del">
          <ac:chgData name="정규 오" userId="bf6b9348950ec018" providerId="LiveId" clId="{D1DC2301-354F-48CA-B7D1-167375DBD065}" dt="2024-04-04T11:06:37.584" v="7548" actId="478"/>
          <ac:picMkLst>
            <pc:docMk/>
            <pc:sldMk cId="3503706060" sldId="284"/>
            <ac:picMk id="10" creationId="{36F330C8-CE29-E962-9BD1-07FE5C9278F4}"/>
          </ac:picMkLst>
        </pc:picChg>
      </pc:sldChg>
      <pc:sldChg chg="addSp delSp modSp add del mod modNotes">
        <pc:chgData name="정규 오" userId="bf6b9348950ec018" providerId="LiveId" clId="{D1DC2301-354F-48CA-B7D1-167375DBD065}" dt="2024-04-05T06:12:46.712" v="18158" actId="20577"/>
        <pc:sldMkLst>
          <pc:docMk/>
          <pc:sldMk cId="1453921972" sldId="285"/>
        </pc:sldMkLst>
        <pc:spChg chg="mod">
          <ac:chgData name="정규 오" userId="bf6b9348950ec018" providerId="LiveId" clId="{D1DC2301-354F-48CA-B7D1-167375DBD065}" dt="2024-04-04T11:09:37.103" v="7633" actId="1076"/>
          <ac:spMkLst>
            <pc:docMk/>
            <pc:sldMk cId="1453921972" sldId="285"/>
            <ac:spMk id="4" creationId="{D2B37045-9CFC-A9C4-9159-A8139EB3A2CC}"/>
          </ac:spMkLst>
        </pc:spChg>
        <pc:picChg chg="del">
          <ac:chgData name="정규 오" userId="bf6b9348950ec018" providerId="LiveId" clId="{D1DC2301-354F-48CA-B7D1-167375DBD065}" dt="2024-04-04T11:08:26.079" v="7595" actId="478"/>
          <ac:picMkLst>
            <pc:docMk/>
            <pc:sldMk cId="1453921972" sldId="285"/>
            <ac:picMk id="2" creationId="{35590F12-2B53-56F5-B6A3-F86503660EA0}"/>
          </ac:picMkLst>
        </pc:picChg>
        <pc:picChg chg="add mod">
          <ac:chgData name="정규 오" userId="bf6b9348950ec018" providerId="LiveId" clId="{D1DC2301-354F-48CA-B7D1-167375DBD065}" dt="2024-04-04T11:08:41.283" v="7599" actId="1076"/>
          <ac:picMkLst>
            <pc:docMk/>
            <pc:sldMk cId="1453921972" sldId="285"/>
            <ac:picMk id="3" creationId="{5EF869A6-4730-521E-C370-077C51BD9E41}"/>
          </ac:picMkLst>
        </pc:picChg>
      </pc:sldChg>
      <pc:sldChg chg="new del">
        <pc:chgData name="정규 오" userId="bf6b9348950ec018" providerId="LiveId" clId="{D1DC2301-354F-48CA-B7D1-167375DBD065}" dt="2024-04-04T11:10:06.687" v="7635" actId="47"/>
        <pc:sldMkLst>
          <pc:docMk/>
          <pc:sldMk cId="1207916276" sldId="286"/>
        </pc:sldMkLst>
      </pc:sldChg>
      <pc:sldChg chg="addSp delSp modSp add mod modNotes">
        <pc:chgData name="정규 오" userId="bf6b9348950ec018" providerId="LiveId" clId="{D1DC2301-354F-48CA-B7D1-167375DBD065}" dt="2024-04-05T06:14:28.985" v="18690" actId="20577"/>
        <pc:sldMkLst>
          <pc:docMk/>
          <pc:sldMk cId="3708335906" sldId="286"/>
        </pc:sldMkLst>
        <pc:spChg chg="mod">
          <ac:chgData name="정규 오" userId="bf6b9348950ec018" providerId="LiveId" clId="{D1DC2301-354F-48CA-B7D1-167375DBD065}" dt="2024-04-04T11:12:13.229" v="7711" actId="1076"/>
          <ac:spMkLst>
            <pc:docMk/>
            <pc:sldMk cId="3708335906" sldId="286"/>
            <ac:spMk id="4" creationId="{D2B37045-9CFC-A9C4-9159-A8139EB3A2CC}"/>
          </ac:spMkLst>
        </pc:spChg>
        <pc:spChg chg="mod">
          <ac:chgData name="정규 오" userId="bf6b9348950ec018" providerId="LiveId" clId="{D1DC2301-354F-48CA-B7D1-167375DBD065}" dt="2024-04-04T11:10:21.449" v="7645" actId="20577"/>
          <ac:spMkLst>
            <pc:docMk/>
            <pc:sldMk cId="3708335906" sldId="286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11:10:19.398" v="7643" actId="20577"/>
          <ac:spMkLst>
            <pc:docMk/>
            <pc:sldMk cId="3708335906" sldId="286"/>
            <ac:spMk id="7" creationId="{00000000-0000-0000-0000-000000000000}"/>
          </ac:spMkLst>
        </pc:spChg>
        <pc:picChg chg="add mod modCrop">
          <ac:chgData name="정규 오" userId="bf6b9348950ec018" providerId="LiveId" clId="{D1DC2301-354F-48CA-B7D1-167375DBD065}" dt="2024-04-04T11:11:25.216" v="7667" actId="1076"/>
          <ac:picMkLst>
            <pc:docMk/>
            <pc:sldMk cId="3708335906" sldId="286"/>
            <ac:picMk id="2" creationId="{3052C013-FF2B-2246-0096-55DACA1E72DE}"/>
          </ac:picMkLst>
        </pc:picChg>
        <pc:picChg chg="del">
          <ac:chgData name="정규 오" userId="bf6b9348950ec018" providerId="LiveId" clId="{D1DC2301-354F-48CA-B7D1-167375DBD065}" dt="2024-04-04T11:10:31.252" v="7646" actId="478"/>
          <ac:picMkLst>
            <pc:docMk/>
            <pc:sldMk cId="3708335906" sldId="286"/>
            <ac:picMk id="3" creationId="{5EF869A6-4730-521E-C370-077C51BD9E41}"/>
          </ac:picMkLst>
        </pc:picChg>
        <pc:picChg chg="add mod modCrop">
          <ac:chgData name="정규 오" userId="bf6b9348950ec018" providerId="LiveId" clId="{D1DC2301-354F-48CA-B7D1-167375DBD065}" dt="2024-04-04T11:11:12.385" v="7664" actId="1076"/>
          <ac:picMkLst>
            <pc:docMk/>
            <pc:sldMk cId="3708335906" sldId="286"/>
            <ac:picMk id="9" creationId="{6EA7976D-7A56-05E7-C590-14487D0826B3}"/>
          </ac:picMkLst>
        </pc:picChg>
      </pc:sldChg>
      <pc:sldChg chg="addSp delSp modSp add mod modNotes">
        <pc:chgData name="정규 오" userId="bf6b9348950ec018" providerId="LiveId" clId="{D1DC2301-354F-48CA-B7D1-167375DBD065}" dt="2024-04-05T06:14:41.547" v="18793" actId="20577"/>
        <pc:sldMkLst>
          <pc:docMk/>
          <pc:sldMk cId="4201044659" sldId="287"/>
        </pc:sldMkLst>
        <pc:spChg chg="del mod">
          <ac:chgData name="정규 오" userId="bf6b9348950ec018" providerId="LiveId" clId="{D1DC2301-354F-48CA-B7D1-167375DBD065}" dt="2024-04-04T11:12:54.130" v="7724" actId="478"/>
          <ac:spMkLst>
            <pc:docMk/>
            <pc:sldMk cId="4201044659" sldId="287"/>
            <ac:spMk id="4" creationId="{D2B37045-9CFC-A9C4-9159-A8139EB3A2CC}"/>
          </ac:spMkLst>
        </pc:spChg>
        <pc:spChg chg="add mod">
          <ac:chgData name="정규 오" userId="bf6b9348950ec018" providerId="LiveId" clId="{D1DC2301-354F-48CA-B7D1-167375DBD065}" dt="2024-04-04T11:15:09.540" v="7978" actId="1076"/>
          <ac:spMkLst>
            <pc:docMk/>
            <pc:sldMk cId="4201044659" sldId="287"/>
            <ac:spMk id="13" creationId="{E1F2DF5C-43E9-FC94-32D8-93FFA9CD777D}"/>
          </ac:spMkLst>
        </pc:spChg>
        <pc:picChg chg="del mod">
          <ac:chgData name="정규 오" userId="bf6b9348950ec018" providerId="LiveId" clId="{D1DC2301-354F-48CA-B7D1-167375DBD065}" dt="2024-04-04T11:12:28.329" v="7715" actId="478"/>
          <ac:picMkLst>
            <pc:docMk/>
            <pc:sldMk cId="4201044659" sldId="287"/>
            <ac:picMk id="2" creationId="{3052C013-FF2B-2246-0096-55DACA1E72DE}"/>
          </ac:picMkLst>
        </pc:picChg>
        <pc:picChg chg="add mod">
          <ac:chgData name="정규 오" userId="bf6b9348950ec018" providerId="LiveId" clId="{D1DC2301-354F-48CA-B7D1-167375DBD065}" dt="2024-04-04T11:13:30.183" v="7730" actId="14100"/>
          <ac:picMkLst>
            <pc:docMk/>
            <pc:sldMk cId="4201044659" sldId="287"/>
            <ac:picMk id="3" creationId="{0A75FE59-4C58-E359-1C67-2A3BD238DA20}"/>
          </ac:picMkLst>
        </pc:picChg>
        <pc:picChg chg="del">
          <ac:chgData name="정규 오" userId="bf6b9348950ec018" providerId="LiveId" clId="{D1DC2301-354F-48CA-B7D1-167375DBD065}" dt="2024-04-04T11:12:28.056" v="7713" actId="478"/>
          <ac:picMkLst>
            <pc:docMk/>
            <pc:sldMk cId="4201044659" sldId="287"/>
            <ac:picMk id="9" creationId="{6EA7976D-7A56-05E7-C590-14487D0826B3}"/>
          </ac:picMkLst>
        </pc:picChg>
        <pc:picChg chg="add mod">
          <ac:chgData name="정규 오" userId="bf6b9348950ec018" providerId="LiveId" clId="{D1DC2301-354F-48CA-B7D1-167375DBD065}" dt="2024-04-04T11:12:54.319" v="7725"/>
          <ac:picMkLst>
            <pc:docMk/>
            <pc:sldMk cId="4201044659" sldId="287"/>
            <ac:picMk id="10" creationId="{CB4BD5B5-FFDE-A45D-CBED-F128C311E6A5}"/>
          </ac:picMkLst>
        </pc:picChg>
      </pc:sldChg>
      <pc:sldChg chg="addSp delSp modSp add mod modNotes">
        <pc:chgData name="정규 오" userId="bf6b9348950ec018" providerId="LiveId" clId="{D1DC2301-354F-48CA-B7D1-167375DBD065}" dt="2024-04-05T06:13:57.234" v="18505" actId="20577"/>
        <pc:sldMkLst>
          <pc:docMk/>
          <pc:sldMk cId="2265713069" sldId="288"/>
        </pc:sldMkLst>
        <pc:spChg chg="mod">
          <ac:chgData name="정규 오" userId="bf6b9348950ec018" providerId="LiveId" clId="{D1DC2301-354F-48CA-B7D1-167375DBD065}" dt="2024-04-04T11:22:23.109" v="8131" actId="20577"/>
          <ac:spMkLst>
            <pc:docMk/>
            <pc:sldMk cId="2265713069" sldId="288"/>
            <ac:spMk id="4" creationId="{D2B37045-9CFC-A9C4-9159-A8139EB3A2CC}"/>
          </ac:spMkLst>
        </pc:spChg>
        <pc:picChg chg="del">
          <ac:chgData name="정규 오" userId="bf6b9348950ec018" providerId="LiveId" clId="{D1DC2301-354F-48CA-B7D1-167375DBD065}" dt="2024-04-04T11:15:36.968" v="7981" actId="478"/>
          <ac:picMkLst>
            <pc:docMk/>
            <pc:sldMk cId="2265713069" sldId="288"/>
            <ac:picMk id="2" creationId="{3052C013-FF2B-2246-0096-55DACA1E72DE}"/>
          </ac:picMkLst>
        </pc:picChg>
        <pc:picChg chg="add mod">
          <ac:chgData name="정규 오" userId="bf6b9348950ec018" providerId="LiveId" clId="{D1DC2301-354F-48CA-B7D1-167375DBD065}" dt="2024-04-04T11:17:09.691" v="8061" actId="1076"/>
          <ac:picMkLst>
            <pc:docMk/>
            <pc:sldMk cId="2265713069" sldId="288"/>
            <ac:picMk id="3" creationId="{E431DF27-28CB-B0D1-8858-A8E5BBF6A9D1}"/>
          </ac:picMkLst>
        </pc:picChg>
        <pc:picChg chg="del">
          <ac:chgData name="정규 오" userId="bf6b9348950ec018" providerId="LiveId" clId="{D1DC2301-354F-48CA-B7D1-167375DBD065}" dt="2024-04-04T11:15:36.625" v="7980" actId="478"/>
          <ac:picMkLst>
            <pc:docMk/>
            <pc:sldMk cId="2265713069" sldId="288"/>
            <ac:picMk id="9" creationId="{6EA7976D-7A56-05E7-C590-14487D0826B3}"/>
          </ac:picMkLst>
        </pc:picChg>
      </pc:sldChg>
      <pc:sldChg chg="modSp add del mod">
        <pc:chgData name="정규 오" userId="bf6b9348950ec018" providerId="LiveId" clId="{D1DC2301-354F-48CA-B7D1-167375DBD065}" dt="2024-04-04T11:12:33.177" v="7719"/>
        <pc:sldMkLst>
          <pc:docMk/>
          <pc:sldMk cId="2910969653" sldId="288"/>
        </pc:sldMkLst>
        <pc:picChg chg="mod">
          <ac:chgData name="정규 오" userId="bf6b9348950ec018" providerId="LiveId" clId="{D1DC2301-354F-48CA-B7D1-167375DBD065}" dt="2024-04-04T11:12:32.199" v="7718" actId="1076"/>
          <ac:picMkLst>
            <pc:docMk/>
            <pc:sldMk cId="2910969653" sldId="288"/>
            <ac:picMk id="3" creationId="{93DE1FA5-1400-37BC-B85D-118CDB6D2020}"/>
          </ac:picMkLst>
        </pc:picChg>
      </pc:sldChg>
      <pc:sldChg chg="addSp delSp modSp add del mod modNotes">
        <pc:chgData name="정규 오" userId="bf6b9348950ec018" providerId="LiveId" clId="{D1DC2301-354F-48CA-B7D1-167375DBD065}" dt="2024-04-05T06:15:34.988" v="19035" actId="20577"/>
        <pc:sldMkLst>
          <pc:docMk/>
          <pc:sldMk cId="159827712" sldId="289"/>
        </pc:sldMkLst>
        <pc:spChg chg="mod">
          <ac:chgData name="정규 오" userId="bf6b9348950ec018" providerId="LiveId" clId="{D1DC2301-354F-48CA-B7D1-167375DBD065}" dt="2024-04-04T11:25:10.316" v="8153" actId="1076"/>
          <ac:spMkLst>
            <pc:docMk/>
            <pc:sldMk cId="159827712" sldId="289"/>
            <ac:spMk id="13" creationId="{E1F2DF5C-43E9-FC94-32D8-93FFA9CD777D}"/>
          </ac:spMkLst>
        </pc:spChg>
        <pc:picChg chg="add mod">
          <ac:chgData name="정규 오" userId="bf6b9348950ec018" providerId="LiveId" clId="{D1DC2301-354F-48CA-B7D1-167375DBD065}" dt="2024-04-04T11:24:40.676" v="8141" actId="1076"/>
          <ac:picMkLst>
            <pc:docMk/>
            <pc:sldMk cId="159827712" sldId="289"/>
            <ac:picMk id="2" creationId="{360B4771-CD31-0150-7994-97A149F624F9}"/>
          </ac:picMkLst>
        </pc:picChg>
        <pc:picChg chg="del">
          <ac:chgData name="정규 오" userId="bf6b9348950ec018" providerId="LiveId" clId="{D1DC2301-354F-48CA-B7D1-167375DBD065}" dt="2024-04-04T11:24:38.159" v="8139" actId="478"/>
          <ac:picMkLst>
            <pc:docMk/>
            <pc:sldMk cId="159827712" sldId="289"/>
            <ac:picMk id="3" creationId="{0A75FE59-4C58-E359-1C67-2A3BD238DA20}"/>
          </ac:picMkLst>
        </pc:picChg>
        <pc:picChg chg="add mod">
          <ac:chgData name="정규 오" userId="bf6b9348950ec018" providerId="LiveId" clId="{D1DC2301-354F-48CA-B7D1-167375DBD065}" dt="2024-04-04T11:24:40.676" v="8141" actId="1076"/>
          <ac:picMkLst>
            <pc:docMk/>
            <pc:sldMk cId="159827712" sldId="289"/>
            <ac:picMk id="4" creationId="{EA4DE28C-1863-3EB6-1C9C-999FF9FDB583}"/>
          </ac:picMkLst>
        </pc:picChg>
      </pc:sldChg>
      <pc:sldChg chg="new del">
        <pc:chgData name="정규 오" userId="bf6b9348950ec018" providerId="LiveId" clId="{D1DC2301-354F-48CA-B7D1-167375DBD065}" dt="2024-04-04T11:24:27.950" v="8134" actId="47"/>
        <pc:sldMkLst>
          <pc:docMk/>
          <pc:sldMk cId="230329566" sldId="289"/>
        </pc:sldMkLst>
      </pc:sldChg>
      <pc:sldChg chg="new del">
        <pc:chgData name="정규 오" userId="bf6b9348950ec018" providerId="LiveId" clId="{D1DC2301-354F-48CA-B7D1-167375DBD065}" dt="2024-04-04T11:25:40.085" v="8156" actId="47"/>
        <pc:sldMkLst>
          <pc:docMk/>
          <pc:sldMk cId="1261401067" sldId="290"/>
        </pc:sldMkLst>
      </pc:sldChg>
      <pc:sldChg chg="add del">
        <pc:chgData name="정규 오" userId="bf6b9348950ec018" providerId="LiveId" clId="{D1DC2301-354F-48CA-B7D1-167375DBD065}" dt="2024-04-04T11:24:28.119" v="8135" actId="47"/>
        <pc:sldMkLst>
          <pc:docMk/>
          <pc:sldMk cId="1825718671" sldId="290"/>
        </pc:sldMkLst>
      </pc:sldChg>
      <pc:sldChg chg="addSp delSp modSp add mod modNotes">
        <pc:chgData name="정규 오" userId="bf6b9348950ec018" providerId="LiveId" clId="{D1DC2301-354F-48CA-B7D1-167375DBD065}" dt="2024-04-05T06:18:58.524" v="19904" actId="20577"/>
        <pc:sldMkLst>
          <pc:docMk/>
          <pc:sldMk cId="1668674497" sldId="291"/>
        </pc:sldMkLst>
        <pc:spChg chg="add mod">
          <ac:chgData name="정규 오" userId="bf6b9348950ec018" providerId="LiveId" clId="{D1DC2301-354F-48CA-B7D1-167375DBD065}" dt="2024-04-04T11:29:11.350" v="8233" actId="1076"/>
          <ac:spMkLst>
            <pc:docMk/>
            <pc:sldMk cId="1668674497" sldId="291"/>
            <ac:spMk id="3" creationId="{99D30CDE-977E-3665-E3A0-A852B5991122}"/>
          </ac:spMkLst>
        </pc:spChg>
        <pc:spChg chg="mod">
          <ac:chgData name="정규 오" userId="bf6b9348950ec018" providerId="LiveId" clId="{D1DC2301-354F-48CA-B7D1-167375DBD065}" dt="2024-04-04T11:25:42.336" v="8158" actId="20577"/>
          <ac:spMkLst>
            <pc:docMk/>
            <pc:sldMk cId="1668674497" sldId="291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11:25:50.055" v="8200" actId="20577"/>
          <ac:spMkLst>
            <pc:docMk/>
            <pc:sldMk cId="1668674497" sldId="291"/>
            <ac:spMk id="7" creationId="{00000000-0000-0000-0000-000000000000}"/>
          </ac:spMkLst>
        </pc:spChg>
        <pc:spChg chg="del">
          <ac:chgData name="정규 오" userId="bf6b9348950ec018" providerId="LiveId" clId="{D1DC2301-354F-48CA-B7D1-167375DBD065}" dt="2024-04-04T11:25:53.326" v="8204" actId="478"/>
          <ac:spMkLst>
            <pc:docMk/>
            <pc:sldMk cId="1668674497" sldId="291"/>
            <ac:spMk id="13" creationId="{E1F2DF5C-43E9-FC94-32D8-93FFA9CD777D}"/>
          </ac:spMkLst>
        </pc:spChg>
        <pc:picChg chg="del">
          <ac:chgData name="정규 오" userId="bf6b9348950ec018" providerId="LiveId" clId="{D1DC2301-354F-48CA-B7D1-167375DBD065}" dt="2024-04-04T11:25:51.695" v="8201" actId="478"/>
          <ac:picMkLst>
            <pc:docMk/>
            <pc:sldMk cId="1668674497" sldId="291"/>
            <ac:picMk id="2" creationId="{360B4771-CD31-0150-7994-97A149F624F9}"/>
          </ac:picMkLst>
        </pc:picChg>
        <pc:picChg chg="del mod">
          <ac:chgData name="정규 오" userId="bf6b9348950ec018" providerId="LiveId" clId="{D1DC2301-354F-48CA-B7D1-167375DBD065}" dt="2024-04-04T11:25:51.984" v="8203" actId="478"/>
          <ac:picMkLst>
            <pc:docMk/>
            <pc:sldMk cId="1668674497" sldId="291"/>
            <ac:picMk id="4" creationId="{EA4DE28C-1863-3EB6-1C9C-999FF9FDB583}"/>
          </ac:picMkLst>
        </pc:picChg>
        <pc:picChg chg="add mod modCrop">
          <ac:chgData name="정규 오" userId="bf6b9348950ec018" providerId="LiveId" clId="{D1DC2301-354F-48CA-B7D1-167375DBD065}" dt="2024-04-04T11:29:05.689" v="8232" actId="1076"/>
          <ac:picMkLst>
            <pc:docMk/>
            <pc:sldMk cId="1668674497" sldId="291"/>
            <ac:picMk id="9" creationId="{567C8A38-85F7-D271-02F9-C404AFB0AD56}"/>
          </ac:picMkLst>
        </pc:picChg>
        <pc:picChg chg="add mod modCrop">
          <ac:chgData name="정규 오" userId="bf6b9348950ec018" providerId="LiveId" clId="{D1DC2301-354F-48CA-B7D1-167375DBD065}" dt="2024-04-04T11:29:01.187" v="8231" actId="1076"/>
          <ac:picMkLst>
            <pc:docMk/>
            <pc:sldMk cId="1668674497" sldId="291"/>
            <ac:picMk id="10" creationId="{17040169-75D8-67C8-FD60-094EC74B7E42}"/>
          </ac:picMkLst>
        </pc:picChg>
      </pc:sldChg>
      <pc:sldChg chg="new del">
        <pc:chgData name="정규 오" userId="bf6b9348950ec018" providerId="LiveId" clId="{D1DC2301-354F-48CA-B7D1-167375DBD065}" dt="2024-04-04T11:40:29.303" v="8235" actId="47"/>
        <pc:sldMkLst>
          <pc:docMk/>
          <pc:sldMk cId="1630178677" sldId="292"/>
        </pc:sldMkLst>
      </pc:sldChg>
      <pc:sldChg chg="addSp delSp modSp add mod modNotes">
        <pc:chgData name="정규 오" userId="bf6b9348950ec018" providerId="LiveId" clId="{D1DC2301-354F-48CA-B7D1-167375DBD065}" dt="2024-04-05T06:22:52.225" v="20769" actId="20577"/>
        <pc:sldMkLst>
          <pc:docMk/>
          <pc:sldMk cId="2165079868" sldId="292"/>
        </pc:sldMkLst>
        <pc:spChg chg="add mod">
          <ac:chgData name="정규 오" userId="bf6b9348950ec018" providerId="LiveId" clId="{D1DC2301-354F-48CA-B7D1-167375DBD065}" dt="2024-04-04T11:47:16.704" v="8493" actId="571"/>
          <ac:spMkLst>
            <pc:docMk/>
            <pc:sldMk cId="2165079868" sldId="292"/>
            <ac:spMk id="2" creationId="{C3C83AE4-580F-7C55-C35A-3C6048C2AD78}"/>
          </ac:spMkLst>
        </pc:spChg>
        <pc:spChg chg="mod">
          <ac:chgData name="정규 오" userId="bf6b9348950ec018" providerId="LiveId" clId="{D1DC2301-354F-48CA-B7D1-167375DBD065}" dt="2024-04-04T11:50:07.119" v="8776" actId="20577"/>
          <ac:spMkLst>
            <pc:docMk/>
            <pc:sldMk cId="2165079868" sldId="292"/>
            <ac:spMk id="3" creationId="{99D30CDE-977E-3665-E3A0-A852B5991122}"/>
          </ac:spMkLst>
        </pc:spChg>
        <pc:spChg chg="mod">
          <ac:chgData name="정규 오" userId="bf6b9348950ec018" providerId="LiveId" clId="{D1DC2301-354F-48CA-B7D1-167375DBD065}" dt="2024-04-04T11:46:50.266" v="8398" actId="20577"/>
          <ac:spMkLst>
            <pc:docMk/>
            <pc:sldMk cId="2165079868" sldId="292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11:47:03.278" v="8489" actId="20577"/>
          <ac:spMkLst>
            <pc:docMk/>
            <pc:sldMk cId="2165079868" sldId="292"/>
            <ac:spMk id="7" creationId="{00000000-0000-0000-0000-000000000000}"/>
          </ac:spMkLst>
        </pc:spChg>
        <pc:picChg chg="del">
          <ac:chgData name="정규 오" userId="bf6b9348950ec018" providerId="LiveId" clId="{D1DC2301-354F-48CA-B7D1-167375DBD065}" dt="2024-04-04T11:47:04.400" v="8490" actId="478"/>
          <ac:picMkLst>
            <pc:docMk/>
            <pc:sldMk cId="2165079868" sldId="292"/>
            <ac:picMk id="9" creationId="{567C8A38-85F7-D271-02F9-C404AFB0AD56}"/>
          </ac:picMkLst>
        </pc:picChg>
        <pc:picChg chg="del">
          <ac:chgData name="정규 오" userId="bf6b9348950ec018" providerId="LiveId" clId="{D1DC2301-354F-48CA-B7D1-167375DBD065}" dt="2024-04-04T11:47:04.655" v="8491" actId="478"/>
          <ac:picMkLst>
            <pc:docMk/>
            <pc:sldMk cId="2165079868" sldId="292"/>
            <ac:picMk id="10" creationId="{17040169-75D8-67C8-FD60-094EC74B7E42}"/>
          </ac:picMkLst>
        </pc:picChg>
      </pc:sldChg>
      <pc:sldChg chg="new del">
        <pc:chgData name="정규 오" userId="bf6b9348950ec018" providerId="LiveId" clId="{D1DC2301-354F-48CA-B7D1-167375DBD065}" dt="2024-04-04T11:45:27.061" v="8250" actId="47"/>
        <pc:sldMkLst>
          <pc:docMk/>
          <pc:sldMk cId="3310029669" sldId="292"/>
        </pc:sldMkLst>
      </pc:sldChg>
      <pc:sldChg chg="delSp modSp add del mod">
        <pc:chgData name="정규 오" userId="bf6b9348950ec018" providerId="LiveId" clId="{D1DC2301-354F-48CA-B7D1-167375DBD065}" dt="2024-04-04T11:45:06.147" v="8247" actId="47"/>
        <pc:sldMkLst>
          <pc:docMk/>
          <pc:sldMk cId="4106348255" sldId="292"/>
        </pc:sldMkLst>
        <pc:spChg chg="mod">
          <ac:chgData name="정규 오" userId="bf6b9348950ec018" providerId="LiveId" clId="{D1DC2301-354F-48CA-B7D1-167375DBD065}" dt="2024-04-04T11:40:40.978" v="8242"/>
          <ac:spMkLst>
            <pc:docMk/>
            <pc:sldMk cId="4106348255" sldId="292"/>
            <ac:spMk id="7" creationId="{00000000-0000-0000-0000-000000000000}"/>
          </ac:spMkLst>
        </pc:spChg>
        <pc:picChg chg="del">
          <ac:chgData name="정규 오" userId="bf6b9348950ec018" providerId="LiveId" clId="{D1DC2301-354F-48CA-B7D1-167375DBD065}" dt="2024-04-04T11:40:43.123" v="8243" actId="478"/>
          <ac:picMkLst>
            <pc:docMk/>
            <pc:sldMk cId="4106348255" sldId="292"/>
            <ac:picMk id="9" creationId="{567C8A38-85F7-D271-02F9-C404AFB0AD56}"/>
          </ac:picMkLst>
        </pc:picChg>
        <pc:picChg chg="del mod">
          <ac:chgData name="정규 오" userId="bf6b9348950ec018" providerId="LiveId" clId="{D1DC2301-354F-48CA-B7D1-167375DBD065}" dt="2024-04-04T11:40:43.432" v="8245" actId="478"/>
          <ac:picMkLst>
            <pc:docMk/>
            <pc:sldMk cId="4106348255" sldId="292"/>
            <ac:picMk id="10" creationId="{17040169-75D8-67C8-FD60-094EC74B7E42}"/>
          </ac:picMkLst>
        </pc:picChg>
      </pc:sldChg>
      <pc:sldChg chg="new del">
        <pc:chgData name="정규 오" userId="bf6b9348950ec018" providerId="LiveId" clId="{D1DC2301-354F-48CA-B7D1-167375DBD065}" dt="2024-04-04T11:46:45.304" v="8393" actId="680"/>
        <pc:sldMkLst>
          <pc:docMk/>
          <pc:sldMk cId="4238352075" sldId="292"/>
        </pc:sldMkLst>
      </pc:sldChg>
      <pc:sldChg chg="delSp modSp add del mod">
        <pc:chgData name="정규 오" userId="bf6b9348950ec018" providerId="LiveId" clId="{D1DC2301-354F-48CA-B7D1-167375DBD065}" dt="2024-04-04T11:46:00.706" v="8391" actId="47"/>
        <pc:sldMkLst>
          <pc:docMk/>
          <pc:sldMk cId="1633445820" sldId="293"/>
        </pc:sldMkLst>
        <pc:spChg chg="mod">
          <ac:chgData name="정규 오" userId="bf6b9348950ec018" providerId="LiveId" clId="{D1DC2301-354F-48CA-B7D1-167375DBD065}" dt="2024-04-04T11:45:59.532" v="8390" actId="20577"/>
          <ac:spMkLst>
            <pc:docMk/>
            <pc:sldMk cId="1633445820" sldId="293"/>
            <ac:spMk id="3" creationId="{99D30CDE-977E-3665-E3A0-A852B5991122}"/>
          </ac:spMkLst>
        </pc:spChg>
        <pc:picChg chg="del">
          <ac:chgData name="정규 오" userId="bf6b9348950ec018" providerId="LiveId" clId="{D1DC2301-354F-48CA-B7D1-167375DBD065}" dt="2024-04-04T11:45:28.746" v="8251" actId="478"/>
          <ac:picMkLst>
            <pc:docMk/>
            <pc:sldMk cId="1633445820" sldId="293"/>
            <ac:picMk id="9" creationId="{567C8A38-85F7-D271-02F9-C404AFB0AD56}"/>
          </ac:picMkLst>
        </pc:picChg>
        <pc:picChg chg="del mod">
          <ac:chgData name="정규 오" userId="bf6b9348950ec018" providerId="LiveId" clId="{D1DC2301-354F-48CA-B7D1-167375DBD065}" dt="2024-04-04T11:45:28.972" v="8253" actId="478"/>
          <ac:picMkLst>
            <pc:docMk/>
            <pc:sldMk cId="1633445820" sldId="293"/>
            <ac:picMk id="10" creationId="{17040169-75D8-67C8-FD60-094EC74B7E42}"/>
          </ac:picMkLst>
        </pc:picChg>
      </pc:sldChg>
      <pc:sldChg chg="new del">
        <pc:chgData name="정규 오" userId="bf6b9348950ec018" providerId="LiveId" clId="{D1DC2301-354F-48CA-B7D1-167375DBD065}" dt="2024-04-04T11:50:18.657" v="8779" actId="47"/>
        <pc:sldMkLst>
          <pc:docMk/>
          <pc:sldMk cId="2397400737" sldId="293"/>
        </pc:sldMkLst>
      </pc:sldChg>
      <pc:sldChg chg="add del">
        <pc:chgData name="정규 오" userId="bf6b9348950ec018" providerId="LiveId" clId="{D1DC2301-354F-48CA-B7D1-167375DBD065}" dt="2024-04-04T11:41:17.289" v="8246" actId="47"/>
        <pc:sldMkLst>
          <pc:docMk/>
          <pc:sldMk cId="3736487904" sldId="293"/>
        </pc:sldMkLst>
      </pc:sldChg>
      <pc:sldChg chg="modSp add mod modNotes">
        <pc:chgData name="정규 오" userId="bf6b9348950ec018" providerId="LiveId" clId="{D1DC2301-354F-48CA-B7D1-167375DBD065}" dt="2024-04-05T06:24:30.862" v="21313" actId="20577"/>
        <pc:sldMkLst>
          <pc:docMk/>
          <pc:sldMk cId="3017422039" sldId="294"/>
        </pc:sldMkLst>
        <pc:spChg chg="mod">
          <ac:chgData name="정규 오" userId="bf6b9348950ec018" providerId="LiveId" clId="{D1DC2301-354F-48CA-B7D1-167375DBD065}" dt="2024-04-04T12:01:22.203" v="9385" actId="20577"/>
          <ac:spMkLst>
            <pc:docMk/>
            <pc:sldMk cId="3017422039" sldId="294"/>
            <ac:spMk id="3" creationId="{99D30CDE-977E-3665-E3A0-A852B5991122}"/>
          </ac:spMkLst>
        </pc:spChg>
      </pc:sldChg>
      <pc:sldChg chg="new del">
        <pc:chgData name="정규 오" userId="bf6b9348950ec018" providerId="LiveId" clId="{D1DC2301-354F-48CA-B7D1-167375DBD065}" dt="2024-04-04T11:52:18.982" v="8862" actId="47"/>
        <pc:sldMkLst>
          <pc:docMk/>
          <pc:sldMk cId="185625551" sldId="295"/>
        </pc:sldMkLst>
      </pc:sldChg>
      <pc:sldChg chg="addSp delSp modSp add mod modNotes">
        <pc:chgData name="정규 오" userId="bf6b9348950ec018" providerId="LiveId" clId="{D1DC2301-354F-48CA-B7D1-167375DBD065}" dt="2024-04-05T06:26:22.242" v="21463" actId="20577"/>
        <pc:sldMkLst>
          <pc:docMk/>
          <pc:sldMk cId="3248755327" sldId="296"/>
        </pc:sldMkLst>
        <pc:spChg chg="del mod">
          <ac:chgData name="정규 오" userId="bf6b9348950ec018" providerId="LiveId" clId="{D1DC2301-354F-48CA-B7D1-167375DBD065}" dt="2024-04-04T11:55:46.256" v="9118"/>
          <ac:spMkLst>
            <pc:docMk/>
            <pc:sldMk cId="3248755327" sldId="296"/>
            <ac:spMk id="3" creationId="{99D30CDE-977E-3665-E3A0-A852B5991122}"/>
          </ac:spMkLst>
        </pc:spChg>
        <pc:spChg chg="add del">
          <ac:chgData name="정규 오" userId="bf6b9348950ec018" providerId="LiveId" clId="{D1DC2301-354F-48CA-B7D1-167375DBD065}" dt="2024-04-04T11:55:57.258" v="9120" actId="22"/>
          <ac:spMkLst>
            <pc:docMk/>
            <pc:sldMk cId="3248755327" sldId="296"/>
            <ac:spMk id="4" creationId="{B4511485-224D-5275-4DA7-E62CB6F2C748}"/>
          </ac:spMkLst>
        </pc:spChg>
        <pc:spChg chg="mod">
          <ac:chgData name="정규 오" userId="bf6b9348950ec018" providerId="LiveId" clId="{D1DC2301-354F-48CA-B7D1-167375DBD065}" dt="2024-04-04T11:53:04.775" v="8958" actId="20577"/>
          <ac:spMkLst>
            <pc:docMk/>
            <pc:sldMk cId="3248755327" sldId="296"/>
            <ac:spMk id="5" creationId="{00000000-0000-0000-0000-000000000000}"/>
          </ac:spMkLst>
        </pc:spChg>
        <pc:spChg chg="mod">
          <ac:chgData name="정규 오" userId="bf6b9348950ec018" providerId="LiveId" clId="{D1DC2301-354F-48CA-B7D1-167375DBD065}" dt="2024-04-04T11:53:11.419" v="8995" actId="20577"/>
          <ac:spMkLst>
            <pc:docMk/>
            <pc:sldMk cId="3248755327" sldId="296"/>
            <ac:spMk id="7" creationId="{00000000-0000-0000-0000-000000000000}"/>
          </ac:spMkLst>
        </pc:spChg>
        <pc:spChg chg="add mod">
          <ac:chgData name="정규 오" userId="bf6b9348950ec018" providerId="LiveId" clId="{D1DC2301-354F-48CA-B7D1-167375DBD065}" dt="2024-04-04T11:57:27.914" v="9362" actId="20577"/>
          <ac:spMkLst>
            <pc:docMk/>
            <pc:sldMk cId="3248755327" sldId="296"/>
            <ac:spMk id="9" creationId="{6A6281A6-1727-5EEF-73AB-08AB3F825F2F}"/>
          </ac:spMkLst>
        </pc:spChg>
        <pc:spChg chg="add del">
          <ac:chgData name="정규 오" userId="bf6b9348950ec018" providerId="LiveId" clId="{D1DC2301-354F-48CA-B7D1-167375DBD065}" dt="2024-04-04T11:56:04.168" v="9123" actId="22"/>
          <ac:spMkLst>
            <pc:docMk/>
            <pc:sldMk cId="3248755327" sldId="296"/>
            <ac:spMk id="13" creationId="{F260D1A8-F490-D411-CF88-06BDC4CED56A}"/>
          </ac:spMkLst>
        </pc:spChg>
      </pc:sldChg>
      <pc:sldMasterChg chg="modSldLayout">
        <pc:chgData name="정규 오" userId="bf6b9348950ec018" providerId="LiveId" clId="{D1DC2301-354F-48CA-B7D1-167375DBD065}" dt="2024-04-04T11:05:44.609" v="7544"/>
        <pc:sldMasterMkLst>
          <pc:docMk/>
          <pc:sldMasterMk cId="861240705" sldId="2147483648"/>
        </pc:sldMasterMkLst>
        <pc:sldLayoutChg chg="modSp">
          <pc:chgData name="정규 오" userId="bf6b9348950ec018" providerId="LiveId" clId="{D1DC2301-354F-48CA-B7D1-167375DBD065}" dt="2024-04-04T11:05:11.621" v="7540" actId="404"/>
          <pc:sldLayoutMkLst>
            <pc:docMk/>
            <pc:sldMasterMk cId="861240705" sldId="2147483648"/>
            <pc:sldLayoutMk cId="1551334199" sldId="2147483649"/>
          </pc:sldLayoutMkLst>
          <pc:spChg chg="mod">
            <ac:chgData name="정규 오" userId="bf6b9348950ec018" providerId="LiveId" clId="{D1DC2301-354F-48CA-B7D1-167375DBD065}" dt="2024-04-04T11:05:11.621" v="7540" actId="404"/>
            <ac:spMkLst>
              <pc:docMk/>
              <pc:sldMasterMk cId="861240705" sldId="2147483648"/>
              <pc:sldLayoutMk cId="1551334199" sldId="2147483649"/>
              <ac:spMk id="6" creationId="{00000000-0000-0000-0000-000000000000}"/>
            </ac:spMkLst>
          </pc:spChg>
        </pc:sldLayoutChg>
        <pc:sldLayoutChg chg="modSp">
          <pc:chgData name="정규 오" userId="bf6b9348950ec018" providerId="LiveId" clId="{D1DC2301-354F-48CA-B7D1-167375DBD065}" dt="2024-04-04T11:05:24.461" v="7542" actId="2711"/>
          <pc:sldLayoutMkLst>
            <pc:docMk/>
            <pc:sldMasterMk cId="861240705" sldId="2147483648"/>
            <pc:sldLayoutMk cId="2782226465" sldId="2147483650"/>
          </pc:sldLayoutMkLst>
          <pc:spChg chg="mod">
            <ac:chgData name="정규 오" userId="bf6b9348950ec018" providerId="LiveId" clId="{D1DC2301-354F-48CA-B7D1-167375DBD065}" dt="2024-04-04T11:05:24.461" v="7542" actId="2711"/>
            <ac:spMkLst>
              <pc:docMk/>
              <pc:sldMasterMk cId="861240705" sldId="2147483648"/>
              <pc:sldLayoutMk cId="2782226465" sldId="2147483650"/>
              <ac:spMk id="6" creationId="{00000000-0000-0000-0000-000000000000}"/>
            </ac:spMkLst>
          </pc:spChg>
        </pc:sldLayoutChg>
        <pc:sldLayoutChg chg="setBg">
          <pc:chgData name="정규 오" userId="bf6b9348950ec018" providerId="LiveId" clId="{D1DC2301-354F-48CA-B7D1-167375DBD065}" dt="2024-04-04T11:05:44.609" v="7544"/>
          <pc:sldLayoutMkLst>
            <pc:docMk/>
            <pc:sldMasterMk cId="861240705" sldId="2147483648"/>
            <pc:sldLayoutMk cId="2480148387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6C99-5BCE-4E8F-B5ED-2FD7732523B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426B6308-00D1-46EC-957A-1A80804C11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4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발표시작하겠습니다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안녕하십니까</a:t>
            </a:r>
            <a:r>
              <a:rPr lang="en-US" altLang="ko-KR" dirty="0"/>
              <a:t>! </a:t>
            </a:r>
            <a:br>
              <a:rPr lang="en-US" altLang="ko-KR" dirty="0"/>
            </a:br>
            <a:r>
              <a:rPr lang="ko-KR" altLang="en-US" dirty="0" err="1"/>
              <a:t>캡스톤</a:t>
            </a:r>
            <a:r>
              <a:rPr lang="ko-KR" altLang="en-US" dirty="0"/>
              <a:t> 디자인 프로젝트를 진행하고 있는 팀 </a:t>
            </a:r>
            <a:r>
              <a:rPr lang="en-US" altLang="ko-KR" dirty="0"/>
              <a:t>LAB36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AI SENMA </a:t>
            </a:r>
            <a:r>
              <a:rPr lang="ko-KR" altLang="en-US" dirty="0"/>
              <a:t>라는 게임을 기획</a:t>
            </a:r>
            <a:r>
              <a:rPr lang="en-US" altLang="ko-KR" dirty="0"/>
              <a:t>, </a:t>
            </a:r>
            <a:r>
              <a:rPr lang="ko-KR" altLang="en-US" dirty="0" err="1"/>
              <a:t>개발중에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5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맵과</a:t>
            </a:r>
            <a:r>
              <a:rPr lang="ko-KR" altLang="en-US" dirty="0"/>
              <a:t> 시나리오의 경우 각각의 </a:t>
            </a:r>
            <a:r>
              <a:rPr lang="ko-KR" altLang="en-US" dirty="0" err="1"/>
              <a:t>맵별로</a:t>
            </a:r>
            <a:r>
              <a:rPr lang="ko-KR" altLang="en-US" dirty="0"/>
              <a:t> 크기</a:t>
            </a:r>
            <a:r>
              <a:rPr lang="en-US" altLang="ko-KR" dirty="0"/>
              <a:t>,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빛 세파트로 나뉘어 각각의 </a:t>
            </a:r>
            <a:r>
              <a:rPr lang="ko-KR" altLang="en-US" dirty="0" err="1"/>
              <a:t>기믹을</a:t>
            </a:r>
            <a:r>
              <a:rPr lang="ko-KR" altLang="en-US" dirty="0"/>
              <a:t> </a:t>
            </a:r>
            <a:r>
              <a:rPr lang="ko-KR" altLang="en-US" dirty="0" err="1"/>
              <a:t>흭득하고</a:t>
            </a:r>
            <a:r>
              <a:rPr lang="ko-KR" altLang="en-US" dirty="0"/>
              <a:t> 이에 따라 이전의 </a:t>
            </a:r>
            <a:r>
              <a:rPr lang="ko-KR" altLang="en-US" dirty="0" err="1"/>
              <a:t>맵에서</a:t>
            </a:r>
            <a:r>
              <a:rPr lang="ko-KR" altLang="en-US" dirty="0"/>
              <a:t> 가지 못했던 곳을 가게 만들어 이곳에 </a:t>
            </a:r>
            <a:r>
              <a:rPr lang="ko-KR" altLang="en-US" dirty="0" err="1"/>
              <a:t>진엔딩</a:t>
            </a:r>
            <a:r>
              <a:rPr lang="ko-KR" altLang="en-US" dirty="0"/>
              <a:t> 조건을 두는 등 여러가지 조건들을 고려하여 기획하였습니다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325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맵과</a:t>
            </a:r>
            <a:r>
              <a:rPr lang="ko-KR" altLang="en-US" dirty="0"/>
              <a:t> 시나리오의 경우 각각의 </a:t>
            </a:r>
            <a:r>
              <a:rPr lang="ko-KR" altLang="en-US" dirty="0" err="1"/>
              <a:t>맵별로</a:t>
            </a:r>
            <a:r>
              <a:rPr lang="ko-KR" altLang="en-US" dirty="0"/>
              <a:t> 크기</a:t>
            </a:r>
            <a:r>
              <a:rPr lang="en-US" altLang="ko-KR" dirty="0"/>
              <a:t>,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빛 세파트로 나뉘어 각각의 </a:t>
            </a:r>
            <a:r>
              <a:rPr lang="ko-KR" altLang="en-US" dirty="0" err="1"/>
              <a:t>기믹을</a:t>
            </a:r>
            <a:r>
              <a:rPr lang="ko-KR" altLang="en-US" dirty="0"/>
              <a:t> </a:t>
            </a:r>
            <a:r>
              <a:rPr lang="ko-KR" altLang="en-US" dirty="0" err="1"/>
              <a:t>흭득하고</a:t>
            </a:r>
            <a:r>
              <a:rPr lang="ko-KR" altLang="en-US" dirty="0"/>
              <a:t> 이에 따라 이전의 </a:t>
            </a:r>
            <a:r>
              <a:rPr lang="ko-KR" altLang="en-US" dirty="0" err="1"/>
              <a:t>맵에서</a:t>
            </a:r>
            <a:r>
              <a:rPr lang="ko-KR" altLang="en-US" dirty="0"/>
              <a:t> 가지 못했던 곳을 가게 만들어 이곳에 </a:t>
            </a:r>
            <a:r>
              <a:rPr lang="ko-KR" altLang="en-US" dirty="0" err="1"/>
              <a:t>진엔딩</a:t>
            </a:r>
            <a:r>
              <a:rPr lang="ko-KR" altLang="en-US" dirty="0"/>
              <a:t> 조건을 두는 등 여러가지 조건들을 고려하여 기획하였습니다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190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저희가 개발을 진행하며 발생한 문제점과 해결한 방법에 대해 조금 간략하게 </a:t>
            </a:r>
            <a:r>
              <a:rPr lang="ko-KR" altLang="en-US" dirty="0" err="1"/>
              <a:t>소개하려합니다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대략 </a:t>
            </a:r>
            <a:r>
              <a:rPr lang="en-US" altLang="ko-KR" dirty="0"/>
              <a:t>7</a:t>
            </a:r>
            <a:r>
              <a:rPr lang="ko-KR" altLang="en-US" dirty="0"/>
              <a:t>가지 정도의 문제가 발생하였으며</a:t>
            </a:r>
            <a:endParaRPr lang="en-US" altLang="ko-KR" dirty="0"/>
          </a:p>
          <a:p>
            <a:r>
              <a:rPr lang="ko-KR" altLang="en-US" dirty="0"/>
              <a:t>각각 카메라의 중간에 장애물이 보이는 문제</a:t>
            </a:r>
            <a:br>
              <a:rPr lang="en-US" altLang="ko-KR" dirty="0"/>
            </a:br>
            <a:r>
              <a:rPr lang="ko-KR" altLang="en-US" dirty="0"/>
              <a:t>마우스를 통해 물체를 움직일 경우 </a:t>
            </a:r>
            <a:r>
              <a:rPr lang="en-US" altLang="ko-KR" dirty="0"/>
              <a:t>ray cast</a:t>
            </a:r>
            <a:r>
              <a:rPr lang="ko-KR" altLang="en-US" dirty="0"/>
              <a:t>가 물체 바깥으로 나가게 되며 버그가 발생하는 문제</a:t>
            </a:r>
            <a:br>
              <a:rPr lang="en-US" altLang="ko-KR" dirty="0"/>
            </a:br>
            <a:r>
              <a:rPr lang="ko-KR" altLang="en-US" dirty="0"/>
              <a:t>중력 변화를 사용했을 때 성능을 저하시키고 예측이 불가능한 문제를 발생시킨 문제</a:t>
            </a:r>
            <a:endParaRPr lang="en-US" altLang="ko-KR" dirty="0"/>
          </a:p>
          <a:p>
            <a:r>
              <a:rPr lang="ko-KR" altLang="en-US" dirty="0"/>
              <a:t>캐릭터의 이동시 </a:t>
            </a:r>
            <a:r>
              <a:rPr lang="ko-KR" altLang="en-US" dirty="0" err="1"/>
              <a:t>리지드바디와</a:t>
            </a:r>
            <a:r>
              <a:rPr lang="ko-KR" altLang="en-US" dirty="0"/>
              <a:t> </a:t>
            </a:r>
            <a:r>
              <a:rPr lang="ko-KR" altLang="en-US" dirty="0" err="1"/>
              <a:t>중력간의</a:t>
            </a:r>
            <a:r>
              <a:rPr lang="ko-KR" altLang="en-US" dirty="0"/>
              <a:t> </a:t>
            </a:r>
            <a:r>
              <a:rPr lang="ko-KR" altLang="en-US" dirty="0" err="1"/>
              <a:t>충돌오</a:t>
            </a:r>
            <a:r>
              <a:rPr lang="ko-KR" altLang="en-US" dirty="0"/>
              <a:t> 인해 회전이 랜덤하게 변하는 문제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61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저희가 개발을 진행하며 발생한 문제점과 해결한 방법에 대해 조금 간략하게 </a:t>
            </a:r>
            <a:r>
              <a:rPr lang="ko-KR" altLang="en-US" dirty="0" err="1"/>
              <a:t>소개하려합니다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대략 </a:t>
            </a:r>
            <a:r>
              <a:rPr lang="en-US" altLang="ko-KR" dirty="0"/>
              <a:t>7</a:t>
            </a:r>
            <a:r>
              <a:rPr lang="ko-KR" altLang="en-US" dirty="0"/>
              <a:t>가지 정도의 문제가 발생하였으며</a:t>
            </a:r>
            <a:endParaRPr lang="en-US" altLang="ko-KR" dirty="0"/>
          </a:p>
          <a:p>
            <a:r>
              <a:rPr lang="ko-KR" altLang="en-US" dirty="0"/>
              <a:t>각각 카메라의 중간에 장애물이 보이는 문제</a:t>
            </a:r>
            <a:br>
              <a:rPr lang="en-US" altLang="ko-KR" dirty="0"/>
            </a:br>
            <a:r>
              <a:rPr lang="ko-KR" altLang="en-US" dirty="0"/>
              <a:t>마우스를 통해 물체를 움직일 경우 </a:t>
            </a:r>
            <a:r>
              <a:rPr lang="en-US" altLang="ko-KR" dirty="0"/>
              <a:t>ray cast</a:t>
            </a:r>
            <a:r>
              <a:rPr lang="ko-KR" altLang="en-US" dirty="0"/>
              <a:t>가 물체 바깥으로 나가게 되며 버그가 발생하는 문제</a:t>
            </a:r>
            <a:br>
              <a:rPr lang="en-US" altLang="ko-KR" dirty="0"/>
            </a:br>
            <a:r>
              <a:rPr lang="ko-KR" altLang="en-US" dirty="0"/>
              <a:t>중력 변화를 사용했을 때 성능을 저하시키고 예측이 불가능한 문제를 발생시킨 문제</a:t>
            </a:r>
            <a:endParaRPr lang="en-US" altLang="ko-KR" dirty="0"/>
          </a:p>
          <a:p>
            <a:r>
              <a:rPr lang="ko-KR" altLang="en-US" dirty="0"/>
              <a:t>캐릭터의 이동시 </a:t>
            </a:r>
            <a:r>
              <a:rPr lang="ko-KR" altLang="en-US" dirty="0" err="1"/>
              <a:t>리지드바디와</a:t>
            </a:r>
            <a:r>
              <a:rPr lang="ko-KR" altLang="en-US" dirty="0"/>
              <a:t> </a:t>
            </a:r>
            <a:r>
              <a:rPr lang="ko-KR" altLang="en-US" dirty="0" err="1"/>
              <a:t>중력간의</a:t>
            </a:r>
            <a:r>
              <a:rPr lang="ko-KR" altLang="en-US" dirty="0"/>
              <a:t> </a:t>
            </a:r>
            <a:r>
              <a:rPr lang="ko-KR" altLang="en-US" dirty="0" err="1"/>
              <a:t>충돌오</a:t>
            </a:r>
            <a:r>
              <a:rPr lang="ko-KR" altLang="en-US" dirty="0"/>
              <a:t> 인해 회전이 랜덤하게 변하는 문제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97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저희가 개발을 진행하며 발생한 문제점과 해결한 방법에 대해 조금 간략하게 </a:t>
            </a:r>
            <a:r>
              <a:rPr lang="ko-KR" altLang="en-US" dirty="0" err="1"/>
              <a:t>소개하려합니다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대략 </a:t>
            </a:r>
            <a:r>
              <a:rPr lang="en-US" altLang="ko-KR" dirty="0"/>
              <a:t>7</a:t>
            </a:r>
            <a:r>
              <a:rPr lang="ko-KR" altLang="en-US" dirty="0"/>
              <a:t>가지 정도의 문제가 발생하였으며</a:t>
            </a:r>
            <a:endParaRPr lang="en-US" altLang="ko-KR" dirty="0"/>
          </a:p>
          <a:p>
            <a:r>
              <a:rPr lang="ko-KR" altLang="en-US" dirty="0"/>
              <a:t>각각 카메라의 중간에 장애물이 보이는 문제</a:t>
            </a:r>
            <a:br>
              <a:rPr lang="en-US" altLang="ko-KR" dirty="0"/>
            </a:br>
            <a:r>
              <a:rPr lang="ko-KR" altLang="en-US" dirty="0"/>
              <a:t>마우스를 통해 물체를 움직일 경우 </a:t>
            </a:r>
            <a:r>
              <a:rPr lang="en-US" altLang="ko-KR" dirty="0"/>
              <a:t>ray cast</a:t>
            </a:r>
            <a:r>
              <a:rPr lang="ko-KR" altLang="en-US" dirty="0"/>
              <a:t>가 물체 바깥으로 나가게 되며 버그가 발생하는 문제</a:t>
            </a:r>
            <a:br>
              <a:rPr lang="en-US" altLang="ko-KR" dirty="0"/>
            </a:br>
            <a:r>
              <a:rPr lang="ko-KR" altLang="en-US" dirty="0"/>
              <a:t>중력 변화를 사용했을 때 성능을 저하시키고 예측이 불가능한 문제를 발생시킨 문제</a:t>
            </a:r>
            <a:endParaRPr lang="en-US" altLang="ko-KR" dirty="0"/>
          </a:p>
          <a:p>
            <a:r>
              <a:rPr lang="ko-KR" altLang="en-US" dirty="0"/>
              <a:t>캐릭터의 이동시 </a:t>
            </a:r>
            <a:r>
              <a:rPr lang="ko-KR" altLang="en-US" dirty="0" err="1"/>
              <a:t>리지드바디와</a:t>
            </a:r>
            <a:r>
              <a:rPr lang="ko-KR" altLang="en-US" dirty="0"/>
              <a:t> </a:t>
            </a:r>
            <a:r>
              <a:rPr lang="ko-KR" altLang="en-US" dirty="0" err="1"/>
              <a:t>중력간의</a:t>
            </a:r>
            <a:r>
              <a:rPr lang="ko-KR" altLang="en-US" dirty="0"/>
              <a:t> </a:t>
            </a:r>
            <a:r>
              <a:rPr lang="ko-KR" altLang="en-US" dirty="0" err="1"/>
              <a:t>충돌오</a:t>
            </a:r>
            <a:r>
              <a:rPr lang="ko-KR" altLang="en-US" dirty="0"/>
              <a:t> 인해 회전이 랜덤하게 변하는 문제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324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저희가 개발을 진행하며 발생한 문제점과 해결한 방법에 대해 조금 간략하게 </a:t>
            </a:r>
            <a:r>
              <a:rPr lang="ko-KR" altLang="en-US" dirty="0" err="1"/>
              <a:t>소개하려합니다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대략 </a:t>
            </a:r>
            <a:r>
              <a:rPr lang="en-US" altLang="ko-KR" dirty="0"/>
              <a:t>7</a:t>
            </a:r>
            <a:r>
              <a:rPr lang="ko-KR" altLang="en-US" dirty="0"/>
              <a:t>가지 정도의 문제가 발생하였으며</a:t>
            </a:r>
            <a:endParaRPr lang="en-US" altLang="ko-KR" dirty="0"/>
          </a:p>
          <a:p>
            <a:r>
              <a:rPr lang="ko-KR" altLang="en-US" dirty="0"/>
              <a:t>각각 카메라의 중간에 장애물이 보이는 문제</a:t>
            </a:r>
            <a:br>
              <a:rPr lang="en-US" altLang="ko-KR" dirty="0"/>
            </a:br>
            <a:r>
              <a:rPr lang="ko-KR" altLang="en-US" dirty="0"/>
              <a:t>마우스를 통해 물체를 움직일 경우 </a:t>
            </a:r>
            <a:r>
              <a:rPr lang="en-US" altLang="ko-KR" dirty="0"/>
              <a:t>ray cast</a:t>
            </a:r>
            <a:r>
              <a:rPr lang="ko-KR" altLang="en-US" dirty="0"/>
              <a:t>가 물체 바깥으로 나가게 되며 버그가 발생하는 문제</a:t>
            </a:r>
            <a:br>
              <a:rPr lang="en-US" altLang="ko-KR" dirty="0"/>
            </a:br>
            <a:r>
              <a:rPr lang="ko-KR" altLang="en-US" dirty="0"/>
              <a:t>중력 변화를 사용했을 때 성능을 저하시키고 예측이 불가능한 문제를 발생시킨 문제</a:t>
            </a:r>
            <a:endParaRPr lang="en-US" altLang="ko-KR" dirty="0"/>
          </a:p>
          <a:p>
            <a:r>
              <a:rPr lang="ko-KR" altLang="en-US" dirty="0"/>
              <a:t>캐릭터의 이동시 </a:t>
            </a:r>
            <a:r>
              <a:rPr lang="ko-KR" altLang="en-US" dirty="0" err="1"/>
              <a:t>리지드바디와</a:t>
            </a:r>
            <a:r>
              <a:rPr lang="ko-KR" altLang="en-US" dirty="0"/>
              <a:t> </a:t>
            </a:r>
            <a:r>
              <a:rPr lang="ko-KR" altLang="en-US" dirty="0" err="1"/>
              <a:t>중력간의</a:t>
            </a:r>
            <a:r>
              <a:rPr lang="ko-KR" altLang="en-US" dirty="0"/>
              <a:t> </a:t>
            </a:r>
            <a:r>
              <a:rPr lang="ko-KR" altLang="en-US" dirty="0" err="1"/>
              <a:t>충돌오</a:t>
            </a:r>
            <a:r>
              <a:rPr lang="ko-KR" altLang="en-US" dirty="0"/>
              <a:t> 인해 회전이 랜덤하게 변하는 문제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589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향후 계획입니다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네트워크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729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886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맵과</a:t>
            </a:r>
            <a:r>
              <a:rPr lang="ko-KR" altLang="en-US" dirty="0"/>
              <a:t> 시나리오의 경우 각각의 </a:t>
            </a:r>
            <a:r>
              <a:rPr lang="ko-KR" altLang="en-US" dirty="0" err="1"/>
              <a:t>맵별로</a:t>
            </a:r>
            <a:r>
              <a:rPr lang="ko-KR" altLang="en-US" dirty="0"/>
              <a:t> 크기</a:t>
            </a:r>
            <a:r>
              <a:rPr lang="en-US" altLang="ko-KR" dirty="0"/>
              <a:t>,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빛 세파트로 나뉘어 각각의 </a:t>
            </a:r>
            <a:r>
              <a:rPr lang="ko-KR" altLang="en-US" dirty="0" err="1"/>
              <a:t>기믹을</a:t>
            </a:r>
            <a:r>
              <a:rPr lang="ko-KR" altLang="en-US" dirty="0"/>
              <a:t> </a:t>
            </a:r>
            <a:r>
              <a:rPr lang="ko-KR" altLang="en-US" dirty="0" err="1"/>
              <a:t>흭득하고</a:t>
            </a:r>
            <a:r>
              <a:rPr lang="ko-KR" altLang="en-US" dirty="0"/>
              <a:t> 이에 따라 이전의 </a:t>
            </a:r>
            <a:r>
              <a:rPr lang="ko-KR" altLang="en-US" dirty="0" err="1"/>
              <a:t>맵에서</a:t>
            </a:r>
            <a:r>
              <a:rPr lang="ko-KR" altLang="en-US" dirty="0"/>
              <a:t> 가지 못했던 곳을 가게 만들어 이곳에 </a:t>
            </a:r>
            <a:r>
              <a:rPr lang="ko-KR" altLang="en-US" dirty="0" err="1"/>
              <a:t>진엔딩</a:t>
            </a:r>
            <a:r>
              <a:rPr lang="ko-KR" altLang="en-US" dirty="0"/>
              <a:t> 조건을 두는 등 여러가지 조건들을 고려하여 기획하였습니다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76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크게 </a:t>
            </a:r>
            <a:r>
              <a:rPr lang="en-US" altLang="ko-KR" dirty="0"/>
              <a:t>4</a:t>
            </a:r>
            <a:r>
              <a:rPr lang="ko-KR" altLang="en-US" dirty="0"/>
              <a:t>개 파트로 나누어 </a:t>
            </a:r>
            <a:endParaRPr lang="en-US" altLang="ko-KR" dirty="0"/>
          </a:p>
          <a:p>
            <a:r>
              <a:rPr lang="ko-KR" altLang="en-US" dirty="0"/>
              <a:t>각각 </a:t>
            </a:r>
            <a:endParaRPr lang="en-US" altLang="ko-KR" dirty="0"/>
          </a:p>
          <a:p>
            <a:r>
              <a:rPr lang="ko-KR" altLang="en-US" dirty="0"/>
              <a:t>개발기획</a:t>
            </a:r>
            <a:endParaRPr lang="en-US" altLang="ko-KR" dirty="0"/>
          </a:p>
          <a:p>
            <a:r>
              <a:rPr lang="ko-KR" altLang="en-US" dirty="0" err="1"/>
              <a:t>기믹별</a:t>
            </a:r>
            <a:r>
              <a:rPr lang="ko-KR" altLang="en-US" dirty="0"/>
              <a:t> 진행상황</a:t>
            </a:r>
            <a:endParaRPr lang="en-US" altLang="ko-KR" dirty="0"/>
          </a:p>
          <a:p>
            <a:r>
              <a:rPr lang="ko-KR" altLang="en-US" dirty="0"/>
              <a:t>문제점 및 해결방안</a:t>
            </a:r>
            <a:endParaRPr lang="en-US" altLang="ko-KR" dirty="0"/>
          </a:p>
          <a:p>
            <a:r>
              <a:rPr lang="ko-KR" altLang="en-US" dirty="0" err="1"/>
              <a:t>항후</a:t>
            </a:r>
            <a:r>
              <a:rPr lang="ko-KR" altLang="en-US" dirty="0"/>
              <a:t> 계획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15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초기 팀이 모일때부터 정한 한가지 방향성이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게임이라는 분야 특성상 사회적인 혹은 어떠한 문제를 해결하기 보다는</a:t>
            </a:r>
            <a:endParaRPr lang="en-US" altLang="ko-KR" dirty="0"/>
          </a:p>
          <a:p>
            <a:r>
              <a:rPr lang="ko-KR" altLang="en-US" dirty="0"/>
              <a:t>재미와 개발적 도전을 주 목표로 </a:t>
            </a:r>
            <a:r>
              <a:rPr lang="ko-KR" altLang="en-US" dirty="0" err="1"/>
              <a:t>삼는것이</a:t>
            </a:r>
            <a:r>
              <a:rPr lang="ko-KR" altLang="en-US" dirty="0"/>
              <a:t> 맞다고 판단했습니다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한번도 해보지 못한 도전적인 기능들을 공부하고 시도해 </a:t>
            </a:r>
            <a:r>
              <a:rPr lang="ko-KR" altLang="en-US" dirty="0" err="1"/>
              <a:t>보는것이</a:t>
            </a:r>
            <a:r>
              <a:rPr lang="ko-KR" altLang="en-US" dirty="0"/>
              <a:t> 옳다고 판단하여 이쁘고 그래픽 좋은 게임을 만드는 것 보다는 도전적인 기능들을 시도해 보게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03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게임 배경 및 스토리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저희의 게임은 기본적으로 </a:t>
            </a:r>
            <a:r>
              <a:rPr lang="en-US" altLang="ko-KR" dirty="0"/>
              <a:t>2040</a:t>
            </a:r>
            <a:r>
              <a:rPr lang="ko-KR" altLang="en-US" dirty="0"/>
              <a:t>년 즉 미래의 </a:t>
            </a:r>
            <a:r>
              <a:rPr lang="ko-KR" altLang="en-US" dirty="0" err="1"/>
              <a:t>사이버펑크</a:t>
            </a:r>
            <a:r>
              <a:rPr lang="ko-KR" altLang="en-US" dirty="0"/>
              <a:t> 시대를 기본 틀로 두고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게임의 모티브가 된 두개의 게임이 있는데 각각 포탈과 </a:t>
            </a:r>
            <a:r>
              <a:rPr lang="en-US" altLang="ko-KR" dirty="0"/>
              <a:t>12</a:t>
            </a:r>
            <a:r>
              <a:rPr lang="ko-KR" altLang="en-US" dirty="0"/>
              <a:t>분 이라는 게임입니다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사회적약자들을 납치해 실험하다가 연구개발의 마지막 단계에서 실패하자 본인이 직접 기억을 지우고 해당 퍼즐들을 진행하며 기억을 되찾아 연구에 성공하는 스토리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46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염력 및 크기조정에 대한 기획입니다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염력은 총 두가지의 능력으로 기획하였습니다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첫번재는</a:t>
            </a:r>
            <a:r>
              <a:rPr lang="ko-KR" altLang="en-US" dirty="0"/>
              <a:t> 염력</a:t>
            </a:r>
            <a:r>
              <a:rPr lang="en-US" altLang="ko-KR" dirty="0"/>
              <a:t>~</a:t>
            </a:r>
          </a:p>
          <a:p>
            <a:r>
              <a:rPr lang="ko-KR" altLang="en-US" dirty="0" err="1"/>
              <a:t>두번재는</a:t>
            </a:r>
            <a:r>
              <a:rPr lang="ko-KR" altLang="en-US" dirty="0"/>
              <a:t> 물체</a:t>
            </a:r>
            <a:r>
              <a:rPr lang="en-US" altLang="ko-KR" dirty="0"/>
              <a:t>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92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19125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중력 기획의 경우 </a:t>
            </a:r>
            <a:r>
              <a:rPr lang="en-US" altLang="ko-KR" dirty="0"/>
              <a:t>4</a:t>
            </a:r>
            <a:r>
              <a:rPr lang="ko-KR" altLang="en-US" dirty="0"/>
              <a:t>가지의 각기 다른 기능을 기획하였습니다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랜덤성을 가지는 중력과</a:t>
            </a:r>
            <a:endParaRPr lang="en-US" altLang="ko-KR" dirty="0"/>
          </a:p>
          <a:p>
            <a:r>
              <a:rPr lang="ko-KR" altLang="en-US" dirty="0"/>
              <a:t>중력의 방향을 전환하는 벽 그리고</a:t>
            </a:r>
            <a:endParaRPr lang="en-US" altLang="ko-KR" dirty="0"/>
          </a:p>
          <a:p>
            <a:r>
              <a:rPr lang="ko-KR" altLang="en-US" dirty="0"/>
              <a:t>인력 </a:t>
            </a:r>
            <a:r>
              <a:rPr lang="ko-KR" altLang="en-US" dirty="0" err="1"/>
              <a:t>척력등에</a:t>
            </a:r>
            <a:r>
              <a:rPr lang="ko-KR" altLang="en-US" dirty="0"/>
              <a:t> 의해 무중력의 물체를 튕겨내거나 끌어올 수 있는</a:t>
            </a:r>
            <a:endParaRPr lang="en-US" altLang="ko-KR" dirty="0"/>
          </a:p>
          <a:p>
            <a:r>
              <a:rPr lang="ko-KR" altLang="en-US" dirty="0"/>
              <a:t>또한 오브젝트에 행성중력을 부여하는 능력을 기획하였습니다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퍼즐 기획은 위의 </a:t>
            </a:r>
            <a:r>
              <a:rPr lang="en-US" altLang="ko-KR" dirty="0"/>
              <a:t>4</a:t>
            </a:r>
            <a:r>
              <a:rPr lang="ko-KR" altLang="en-US" dirty="0"/>
              <a:t>가지 각기 다른 기능들을 이용해 퍼즐을 구성하였습니다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08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빛에 대한 기획입니다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가지 </a:t>
            </a:r>
            <a:r>
              <a:rPr lang="ko-KR" altLang="en-US" dirty="0" err="1"/>
              <a:t>기믹을</a:t>
            </a:r>
            <a:r>
              <a:rPr lang="ko-KR" altLang="en-US" dirty="0"/>
              <a:t> 기획하였습니다</a:t>
            </a:r>
            <a:endParaRPr lang="en-US" altLang="ko-KR" dirty="0"/>
          </a:p>
          <a:p>
            <a:r>
              <a:rPr lang="ko-KR" altLang="en-US" dirty="0"/>
              <a:t>레이저가 나오는 오브젝트</a:t>
            </a:r>
            <a:endParaRPr lang="en-US" altLang="ko-KR" dirty="0"/>
          </a:p>
          <a:p>
            <a:r>
              <a:rPr lang="ko-KR" altLang="en-US" dirty="0"/>
              <a:t>레이저가 나오거나 산란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빛을 쏘는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특정패턴 만드는 </a:t>
            </a:r>
            <a:r>
              <a:rPr lang="ko-KR" altLang="en-US" dirty="0" err="1"/>
              <a:t>기믹</a:t>
            </a:r>
            <a:r>
              <a:rPr lang="en-US" altLang="ko-KR" dirty="0"/>
              <a:t>~</a:t>
            </a:r>
          </a:p>
          <a:p>
            <a:r>
              <a:rPr lang="ko-KR" altLang="en-US" dirty="0" err="1"/>
              <a:t>물체에따라</a:t>
            </a:r>
            <a:r>
              <a:rPr lang="ko-KR" altLang="en-US" dirty="0"/>
              <a:t> 빛이 산란 응집 되어 </a:t>
            </a:r>
            <a:r>
              <a:rPr lang="ko-KR" altLang="en-US" dirty="0" err="1"/>
              <a:t>퍼즐적</a:t>
            </a:r>
            <a:r>
              <a:rPr lang="ko-KR" altLang="en-US" dirty="0"/>
              <a:t> 요소로 가져갈 수 있도록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같은 </a:t>
            </a:r>
            <a:r>
              <a:rPr lang="ko-KR" altLang="en-US" dirty="0" err="1"/>
              <a:t>기믹을</a:t>
            </a:r>
            <a:r>
              <a:rPr lang="ko-KR" altLang="en-US" dirty="0"/>
              <a:t> 사용하여 퍼즐을 기획하였고 아래 </a:t>
            </a:r>
            <a:r>
              <a:rPr lang="en-US" altLang="ko-KR" dirty="0"/>
              <a:t>4</a:t>
            </a:r>
            <a:r>
              <a:rPr lang="ko-KR" altLang="en-US" dirty="0"/>
              <a:t>가지 정도의 예시를 통해 저희의 기획을 보여드릴 수 </a:t>
            </a:r>
            <a:r>
              <a:rPr lang="ko-KR" altLang="en-US" dirty="0" err="1"/>
              <a:t>있을것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25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네트워크의 경우 초기 </a:t>
            </a:r>
            <a:r>
              <a:rPr lang="ko-KR" altLang="en-US" dirty="0" err="1"/>
              <a:t>멀티씬과</a:t>
            </a:r>
            <a:r>
              <a:rPr lang="ko-KR" altLang="en-US" dirty="0"/>
              <a:t> 서로를 관전하는 그리고 </a:t>
            </a:r>
            <a:r>
              <a:rPr lang="en-US" altLang="ko-KR" dirty="0"/>
              <a:t>UGS </a:t>
            </a:r>
            <a:r>
              <a:rPr lang="ko-KR" altLang="en-US" dirty="0"/>
              <a:t>를 사용해 </a:t>
            </a:r>
            <a:r>
              <a:rPr lang="ko-KR" altLang="en-US" dirty="0" err="1"/>
              <a:t>대쉬보드</a:t>
            </a:r>
            <a:r>
              <a:rPr lang="ko-KR" altLang="en-US" dirty="0"/>
              <a:t> 및 </a:t>
            </a:r>
            <a:r>
              <a:rPr lang="ko-KR" altLang="en-US" dirty="0" err="1"/>
              <a:t>매치메이킹</a:t>
            </a:r>
            <a:r>
              <a:rPr lang="en-US" altLang="ko-KR" dirty="0"/>
              <a:t>,</a:t>
            </a:r>
            <a:r>
              <a:rPr lang="ko-KR" altLang="en-US" dirty="0"/>
              <a:t> 로비 등을 개발하기로 기획하였습니다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43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맵과</a:t>
            </a:r>
            <a:r>
              <a:rPr lang="ko-KR" altLang="en-US" dirty="0"/>
              <a:t> 시나리오의 경우 각각의 </a:t>
            </a:r>
            <a:r>
              <a:rPr lang="ko-KR" altLang="en-US" dirty="0" err="1"/>
              <a:t>맵별로</a:t>
            </a:r>
            <a:r>
              <a:rPr lang="ko-KR" altLang="en-US" dirty="0"/>
              <a:t> 크기</a:t>
            </a:r>
            <a:r>
              <a:rPr lang="en-US" altLang="ko-KR" dirty="0"/>
              <a:t>,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빛 세파트로 나뉘어 각각의 </a:t>
            </a:r>
            <a:r>
              <a:rPr lang="ko-KR" altLang="en-US" dirty="0" err="1"/>
              <a:t>기믹을</a:t>
            </a:r>
            <a:r>
              <a:rPr lang="ko-KR" altLang="en-US" dirty="0"/>
              <a:t> </a:t>
            </a:r>
            <a:r>
              <a:rPr lang="ko-KR" altLang="en-US" dirty="0" err="1"/>
              <a:t>흭득하고</a:t>
            </a:r>
            <a:r>
              <a:rPr lang="ko-KR" altLang="en-US" dirty="0"/>
              <a:t> 이에 따라 이전의 </a:t>
            </a:r>
            <a:r>
              <a:rPr lang="ko-KR" altLang="en-US" dirty="0" err="1"/>
              <a:t>맵에서</a:t>
            </a:r>
            <a:r>
              <a:rPr lang="ko-KR" altLang="en-US" dirty="0"/>
              <a:t> 가지 못했던 곳을 가게 만들어 이곳에 </a:t>
            </a:r>
            <a:r>
              <a:rPr lang="ko-KR" altLang="en-US" dirty="0" err="1"/>
              <a:t>진엔딩</a:t>
            </a:r>
            <a:r>
              <a:rPr lang="ko-KR" altLang="en-US" dirty="0"/>
              <a:t> 조건을 두는 등 여러가지 조건들을 고려하여 기획하였습니다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308-00D1-46EC-957A-1A80804C113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3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6219-7806-4BDE-9DB3-003DBD196B7A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EB0-C69B-410A-8159-32B01A2508AC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E9AD-8C33-4EFE-ADD2-A6CD94FC7D38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14E-29C1-43A3-9507-A272BA45AB6C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AF6F-5468-41DE-9DA7-939FFA5197FE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F7F-84D8-4187-B5AF-AD7BF66AFDB6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45F-09B7-4C39-8690-88C042351011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6D3-E661-4022-A34E-B20C8CE38A7A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2FD-1106-436B-BBDD-0B4ACE1FDEF7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957D-B28E-41D9-823F-E378F82BC2F6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32EA-717F-4B15-9D70-AEE7E108C920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9ADE2-9510-4DD0-B079-1FD1AAF7D203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8293" y="2702666"/>
            <a:ext cx="3425939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</a:t>
            </a:r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SENMA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3763" y="3642855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LAB36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9804" y="2227644"/>
            <a:ext cx="449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캡스톤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디자인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종합설계 프로젝트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36BF769-17C0-FB39-F61E-ACBF56F3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680032-A88B-6268-E6E8-A541CA24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37045-9CFC-A9C4-9159-A8139EB3A2CC}"/>
              </a:ext>
            </a:extLst>
          </p:cNvPr>
          <p:cNvSpPr txBox="1"/>
          <p:nvPr/>
        </p:nvSpPr>
        <p:spPr>
          <a:xfrm>
            <a:off x="762837" y="1974409"/>
            <a:ext cx="6370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90945-E6F2-2D33-7683-E07807A5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DB013-8E0C-C92B-C62D-68482AF0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0F879-A431-A108-C89B-43D071F41347}"/>
              </a:ext>
            </a:extLst>
          </p:cNvPr>
          <p:cNvSpPr txBox="1"/>
          <p:nvPr/>
        </p:nvSpPr>
        <p:spPr>
          <a:xfrm>
            <a:off x="1083039" y="366222"/>
            <a:ext cx="443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스팀 및 스토브 등록 상황</a:t>
            </a:r>
          </a:p>
        </p:txBody>
      </p:sp>
      <p:pic>
        <p:nvPicPr>
          <p:cNvPr id="11" name="그림 10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59FBE53-EE4A-4136-18EF-C49E03C9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7" y="1607430"/>
            <a:ext cx="6836157" cy="4502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B45A04-86AA-3C55-17F1-AD67CB3E7431}"/>
              </a:ext>
            </a:extLst>
          </p:cNvPr>
          <p:cNvSpPr txBox="1"/>
          <p:nvPr/>
        </p:nvSpPr>
        <p:spPr>
          <a:xfrm>
            <a:off x="7653981" y="160743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등록 이후 스팀 내부 심사 진행 중 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심사는 음란물</a:t>
            </a:r>
            <a:r>
              <a:rPr lang="en-US" altLang="ko-KR" dirty="0"/>
              <a:t>, </a:t>
            </a:r>
            <a:r>
              <a:rPr lang="ko-KR" altLang="en-US" dirty="0"/>
              <a:t>사행성과 같은 내용이 제대로 신고되었는지 확인하는 절차입니다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문제가 없다면 가장 빠르게는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 정식 출시가 가능합니다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출시를 알아보던 중 국내에서는 게임 인증을 받지 않은 게임을 출시 할 경우 위법사항이라고 하여 </a:t>
            </a:r>
            <a:r>
              <a:rPr lang="en-US" altLang="ko-KR" dirty="0"/>
              <a:t>STOVE </a:t>
            </a:r>
            <a:r>
              <a:rPr lang="ko-KR" altLang="en-US" dirty="0"/>
              <a:t>무료 심사에 의뢰를 맡겨두었습니다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67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37045-9CFC-A9C4-9159-A8139EB3A2CC}"/>
              </a:ext>
            </a:extLst>
          </p:cNvPr>
          <p:cNvSpPr txBox="1"/>
          <p:nvPr/>
        </p:nvSpPr>
        <p:spPr>
          <a:xfrm>
            <a:off x="762837" y="1974409"/>
            <a:ext cx="6370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90945-E6F2-2D33-7683-E07807A5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DB013-8E0C-C92B-C62D-68482AF0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0F879-A431-A108-C89B-43D071F41347}"/>
              </a:ext>
            </a:extLst>
          </p:cNvPr>
          <p:cNvSpPr txBox="1"/>
          <p:nvPr/>
        </p:nvSpPr>
        <p:spPr>
          <a:xfrm>
            <a:off x="1083039" y="366222"/>
            <a:ext cx="443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스팀 및 스토브 등록 상황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B45A04-86AA-3C55-17F1-AD67CB3E7431}"/>
              </a:ext>
            </a:extLst>
          </p:cNvPr>
          <p:cNvSpPr txBox="1"/>
          <p:nvPr/>
        </p:nvSpPr>
        <p:spPr>
          <a:xfrm>
            <a:off x="7653981" y="160743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스토브 내부에서 </a:t>
            </a:r>
            <a:r>
              <a:rPr lang="ko-KR" altLang="en-US" dirty="0" err="1"/>
              <a:t>인디게임으로</a:t>
            </a:r>
            <a:r>
              <a:rPr lang="ko-KR" altLang="en-US" dirty="0"/>
              <a:t> 심사를 받는 중입니다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국내 법에 따라 등급인증 심사를 받은 게임만이 공개 될 수 있다고 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스토브에서 진행되는 심사가 마무리 되면 두 플랫폼 모두에서 </a:t>
            </a:r>
            <a:r>
              <a:rPr lang="ko-KR" altLang="en-US" dirty="0" err="1"/>
              <a:t>오픈베타로</a:t>
            </a:r>
            <a:r>
              <a:rPr lang="ko-KR" altLang="en-US" dirty="0"/>
              <a:t> 서비스를 시작 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 descr="스크린샷, 텍스트, 멀티미디어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FF575D66-E458-4677-7A06-0B1BC19A3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5" y="1935882"/>
            <a:ext cx="6804830" cy="3525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27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7152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3084" y="366222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재미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에 대한 정형화 문제 해결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820" y="130125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2B6AEB0-D52C-A1DB-5672-9F0D2F74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596F408-E23E-015D-8485-F543F270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B055B-00D0-1F45-7975-8F61B63BF42A}"/>
              </a:ext>
            </a:extLst>
          </p:cNvPr>
          <p:cNvSpPr txBox="1"/>
          <p:nvPr/>
        </p:nvSpPr>
        <p:spPr>
          <a:xfrm>
            <a:off x="766711" y="1966660"/>
            <a:ext cx="10587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라는 요소를 정형화 하여 판단하기 위해 다수의 의견을 청취하는 방법을 채택하였음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팀원이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명인점을 이용해 인당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 정도 섭외하여 테스팅을 진행하였음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 이상 플레이 이후 구글 설문을 통해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AI SENMA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외부 타 게임들의 평가를 수집하였음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07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7152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3084" y="366222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재미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에 대한 정형화 문제 해결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820" y="130125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2B6AEB0-D52C-A1DB-5672-9F0D2F74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596F408-E23E-015D-8485-F543F270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DAD963-6C01-24AA-4A75-E8A22B76C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6" y="3782743"/>
            <a:ext cx="10715625" cy="2657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3CFF0B-E3C4-5D28-1D25-07F3E353FE2A}"/>
              </a:ext>
            </a:extLst>
          </p:cNvPr>
          <p:cNvSpPr txBox="1"/>
          <p:nvPr/>
        </p:nvSpPr>
        <p:spPr>
          <a:xfrm>
            <a:off x="738186" y="1639232"/>
            <a:ext cx="121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표본 </a:t>
            </a:r>
            <a:r>
              <a:rPr lang="en-US" altLang="ko-KR" dirty="0"/>
              <a:t>2 -&gt; </a:t>
            </a:r>
            <a:r>
              <a:rPr lang="ko-KR" altLang="en-US" dirty="0" err="1"/>
              <a:t>롤토체스</a:t>
            </a:r>
            <a:r>
              <a:rPr lang="ko-KR" altLang="en-US" dirty="0"/>
              <a:t> </a:t>
            </a:r>
            <a:r>
              <a:rPr lang="en-US" altLang="ko-KR" dirty="0"/>
              <a:t>– 7</a:t>
            </a:r>
            <a:r>
              <a:rPr lang="ko-KR" altLang="en-US" dirty="0"/>
              <a:t>점</a:t>
            </a:r>
            <a:r>
              <a:rPr lang="en-US" altLang="ko-KR" dirty="0"/>
              <a:t> / 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en-US" altLang="ko-KR" dirty="0"/>
              <a:t>– 3</a:t>
            </a:r>
            <a:r>
              <a:rPr lang="ko-KR" altLang="en-US" dirty="0"/>
              <a:t>점 </a:t>
            </a:r>
            <a:r>
              <a:rPr lang="en-US" altLang="ko-KR" dirty="0"/>
              <a:t>/ AI SENMA – 6</a:t>
            </a:r>
            <a:r>
              <a:rPr lang="ko-KR" altLang="en-US" dirty="0"/>
              <a:t>점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6BBC597-93B8-C824-076B-78ED36BAB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5" y="2111552"/>
            <a:ext cx="10525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7152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3084" y="366222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재미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에 대한 정형화 문제 해결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820" y="130125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2B6AEB0-D52C-A1DB-5672-9F0D2F74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596F408-E23E-015D-8485-F543F270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CFF0B-E3C4-5D28-1D25-07F3E353FE2A}"/>
              </a:ext>
            </a:extLst>
          </p:cNvPr>
          <p:cNvSpPr txBox="1"/>
          <p:nvPr/>
        </p:nvSpPr>
        <p:spPr>
          <a:xfrm>
            <a:off x="738186" y="1639232"/>
            <a:ext cx="121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표본 </a:t>
            </a:r>
            <a:r>
              <a:rPr lang="en-US" altLang="ko-KR" dirty="0"/>
              <a:t>15 -&gt; </a:t>
            </a:r>
            <a:r>
              <a:rPr lang="ko-KR" altLang="en-US" dirty="0"/>
              <a:t>메이플스토리 </a:t>
            </a:r>
            <a:r>
              <a:rPr lang="en-US" altLang="ko-KR" dirty="0"/>
              <a:t>– 7</a:t>
            </a:r>
            <a:r>
              <a:rPr lang="ko-KR" altLang="en-US" dirty="0"/>
              <a:t>점</a:t>
            </a:r>
            <a:r>
              <a:rPr lang="en-US" altLang="ko-KR" dirty="0"/>
              <a:t> / </a:t>
            </a:r>
            <a:r>
              <a:rPr lang="ko-KR" altLang="en-US" dirty="0" err="1"/>
              <a:t>리썰컴퍼니</a:t>
            </a:r>
            <a:r>
              <a:rPr lang="ko-KR" altLang="en-US" dirty="0"/>
              <a:t> </a:t>
            </a:r>
            <a:r>
              <a:rPr lang="en-US" altLang="ko-KR" dirty="0"/>
              <a:t>– 8</a:t>
            </a:r>
            <a:r>
              <a:rPr lang="ko-KR" altLang="en-US" dirty="0"/>
              <a:t>점 </a:t>
            </a:r>
            <a:r>
              <a:rPr lang="en-US" altLang="ko-KR" dirty="0"/>
              <a:t>/ AI SENMA – 6</a:t>
            </a:r>
            <a:r>
              <a:rPr lang="ko-KR" altLang="en-US" dirty="0"/>
              <a:t>점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2297A-7AA7-2BF5-E9F2-6C40863C6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98"/>
          <a:stretch/>
        </p:blipFill>
        <p:spPr>
          <a:xfrm>
            <a:off x="765911" y="2013285"/>
            <a:ext cx="5287613" cy="44046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9EAE82-54F3-A20B-B371-41DB6983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524" y="2168015"/>
            <a:ext cx="5300276" cy="10575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DDA92E-2EA2-24E4-2A58-F79FCCCB4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269" y="3919654"/>
            <a:ext cx="5757340" cy="23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8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7152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3084" y="366222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재미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에 대한 정형화 문제 결론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820" y="130125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2B6AEB0-D52C-A1DB-5672-9F0D2F74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596F408-E23E-015D-8485-F543F270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71F1E-AF65-2755-1B6B-D54F36E3CD09}"/>
              </a:ext>
            </a:extLst>
          </p:cNvPr>
          <p:cNvSpPr txBox="1"/>
          <p:nvPr/>
        </p:nvSpPr>
        <p:spPr>
          <a:xfrm>
            <a:off x="765911" y="1535772"/>
            <a:ext cx="9479930" cy="508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indent="-285750" latinLnBrk="1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게임이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재미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있었나요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?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7.1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점</a:t>
            </a:r>
            <a:endParaRPr lang="en-US" altLang="ko-KR" kern="1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12750" indent="-285750" latinLnBrk="1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게임을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진행하는데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설명이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충분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했나요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?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5.4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점</a:t>
            </a:r>
            <a:endParaRPr lang="en-US" altLang="ko-KR" kern="1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12750" indent="-285750" latinLnBrk="1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게임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플레이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판단하신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게임의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난이도를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알려주세요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!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7.4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점</a:t>
            </a:r>
            <a:endParaRPr lang="en-US" altLang="ko-KR" kern="1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12750" indent="-285750" latinLnBrk="1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조작감은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어떠셨나요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?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4.7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점</a:t>
            </a:r>
            <a:endParaRPr lang="en-US" altLang="ko-KR" kern="1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12750" indent="-285750" latinLnBrk="1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스토리는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어떠셨나요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?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6.2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점</a:t>
            </a:r>
            <a:endParaRPr lang="en-US" altLang="ko-KR" kern="1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12750" indent="-285750" latinLnBrk="1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퍼즐의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구성은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어떠셨나요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?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7.2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점</a:t>
            </a:r>
            <a:endParaRPr lang="en-US" altLang="ko-KR" kern="1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12750" indent="-285750" latinLnBrk="1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AI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Senma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총평점수를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알려주세요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!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6.5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점</a:t>
            </a:r>
            <a:endParaRPr lang="en-US" altLang="ko-KR" kern="1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12750" indent="-285750" latinLnBrk="1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가장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최근에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게임의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총평점수를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알려주세요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!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7.0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점</a:t>
            </a:r>
            <a:b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EX) LOL,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로스트아크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롤토체스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메이플스토리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엘든링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등</a:t>
            </a:r>
            <a:endParaRPr lang="en-US" altLang="ko-KR" kern="1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12750" indent="-285750" latinLnBrk="1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가장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최근에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두번째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게임의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총평점수를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알려주세요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!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7.1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점</a:t>
            </a:r>
            <a:b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EX) LOL,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몬스터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헌터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데스티니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2,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타르코프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포탈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2,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문명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6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등</a:t>
            </a:r>
            <a:endParaRPr lang="en-US" altLang="ko-KR" sz="1800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12750" indent="-285750" latinLnBrk="1">
              <a:lnSpc>
                <a:spcPct val="120000"/>
              </a:lnSpc>
              <a:spcAft>
                <a:spcPts val="900"/>
              </a:spcAft>
              <a:buFontTx/>
              <a:buChar char="-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08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112402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6832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2764" y="366222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계획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820" y="130125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2B6AEB0-D52C-A1DB-5672-9F0D2F74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596F408-E23E-015D-8485-F543F270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281A6-1727-5EEF-73AB-08AB3F825F2F}"/>
              </a:ext>
            </a:extLst>
          </p:cNvPr>
          <p:cNvSpPr txBox="1"/>
          <p:nvPr/>
        </p:nvSpPr>
        <p:spPr>
          <a:xfrm>
            <a:off x="811176" y="1574763"/>
            <a:ext cx="11106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스토어 등록 관련 향후 계획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stove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심의결과가 나오는 대로 게임을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STEAM, STOVE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곳에서 최대한 빨리 오픈할 예정입니다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이외 향후 계획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피드백과 관련하여 많은 분들이 조금만 더 다듬고 발전시키면 참신한 아이디어와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기믹들의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조합으로 즐길만한 게임이 될 것 같다고 이야기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해주셨습니다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이에 따라 기말발표 이후에도 패치를 이어 스팀에 실제로 등록하여 제대로 포트폴리오로 쓸 수 있도록 할 예정입니다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75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57982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448C90F-E7F3-1602-6CC4-F6AB5A1A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3FC953-744E-D792-4DF4-EB91A1D0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37045-9CFC-A9C4-9159-A8139EB3A2CC}"/>
              </a:ext>
            </a:extLst>
          </p:cNvPr>
          <p:cNvSpPr txBox="1"/>
          <p:nvPr/>
        </p:nvSpPr>
        <p:spPr>
          <a:xfrm>
            <a:off x="762837" y="1974409"/>
            <a:ext cx="6370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90945-E6F2-2D33-7683-E07807A5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DB013-8E0C-C92B-C62D-68482AF0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0F879-A431-A108-C89B-43D071F41347}"/>
              </a:ext>
            </a:extLst>
          </p:cNvPr>
          <p:cNvSpPr txBox="1"/>
          <p:nvPr/>
        </p:nvSpPr>
        <p:spPr>
          <a:xfrm>
            <a:off x="1083039" y="366222"/>
            <a:ext cx="443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스팀 및 스토브 등록 상황</a:t>
            </a:r>
          </a:p>
        </p:txBody>
      </p:sp>
    </p:spTree>
    <p:extLst>
      <p:ext uri="{BB962C8B-B14F-4D97-AF65-F5344CB8AC3E}">
        <p14:creationId xmlns:p14="http://schemas.microsoft.com/office/powerpoint/2010/main" val="102603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9745" y="122578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5" y="1472003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기획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44462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745" y="2393126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560470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727814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516" y="2639347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내용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715" y="3806691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내용 시연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0645" y="497403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계획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39D12E-AC1C-DFE4-6D27-54F581A4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B47B8-41BF-A7CA-DC0C-50BC747C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7" y="366222"/>
            <a:ext cx="644301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방향성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81D05-0B96-AA2A-F58C-78328CE42767}"/>
              </a:ext>
            </a:extLst>
          </p:cNvPr>
          <p:cNvSpPr txBox="1"/>
          <p:nvPr/>
        </p:nvSpPr>
        <p:spPr>
          <a:xfrm>
            <a:off x="3248248" y="2196090"/>
            <a:ext cx="569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캡스톤에서만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해 볼 수 있는 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E459F-E256-B6E8-7337-8B2CE37D7B41}"/>
              </a:ext>
            </a:extLst>
          </p:cNvPr>
          <p:cNvSpPr txBox="1"/>
          <p:nvPr/>
        </p:nvSpPr>
        <p:spPr>
          <a:xfrm>
            <a:off x="1023577" y="3542902"/>
            <a:ext cx="1014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이쁘고 그래픽 좋은 게임 보다는 취업에 도움이 되는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234C9-6D57-518B-F227-05315B9F115D}"/>
              </a:ext>
            </a:extLst>
          </p:cNvPr>
          <p:cNvSpPr txBox="1"/>
          <p:nvPr/>
        </p:nvSpPr>
        <p:spPr>
          <a:xfrm>
            <a:off x="426984" y="4889715"/>
            <a:ext cx="1133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여러가지 기능들을 실험적으로 프로젝트에 도입해보고 도전해보는 프로젝트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673E4B-8866-6F83-FAA3-12A91D2C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ABE07-7C22-51F4-B2D6-7316CF86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배경 및 스토리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C82D4-BCD2-F4D1-7210-F711C2D637EB}"/>
              </a:ext>
            </a:extLst>
          </p:cNvPr>
          <p:cNvSpPr txBox="1"/>
          <p:nvPr/>
        </p:nvSpPr>
        <p:spPr>
          <a:xfrm>
            <a:off x="765911" y="1966660"/>
            <a:ext cx="54372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모티브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‘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포탈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’, ’12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스토리 설정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2040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년대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사이버펑크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초능력을 개발하는 연구소의 소장이 고아와 노숙자들을 납치해 실험하다가 연구개발 막바지 단계를 포기하지 못하고 능력 각성 및 적응을 위해 직접 기억을 지우고 들어가게 됨</a:t>
            </a:r>
          </a:p>
          <a:p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기믹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등 퍼즐을 풀며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게임진행하다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진엔딩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조건을 발견하여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진엔딩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맵으로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가면 기억을 되찾는 식</a:t>
            </a:r>
          </a:p>
        </p:txBody>
      </p:sp>
      <p:pic>
        <p:nvPicPr>
          <p:cNvPr id="10" name="그림 9" descr="스틸, 건물, 실내, 지하철이(가) 표시된 사진&#10;&#10;자동 생성된 설명">
            <a:extLst>
              <a:ext uri="{FF2B5EF4-FFF2-40B4-BE49-F238E27FC236}">
                <a16:creationId xmlns:a16="http://schemas.microsoft.com/office/drawing/2014/main" id="{AE1BD506-0E14-DDA2-0435-BC5BC44DB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08" y="2011938"/>
            <a:ext cx="5281344" cy="2983958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838A36-0BA8-ED8A-0CF8-71DE4E42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9C6ACB-ED24-28E7-9339-C83778D2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6035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퍼즐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기믹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개발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염력 및 크기 조정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3CADAF-07BC-4670-DF7C-167DFE3FB1E2}"/>
              </a:ext>
            </a:extLst>
          </p:cNvPr>
          <p:cNvSpPr txBox="1"/>
          <p:nvPr/>
        </p:nvSpPr>
        <p:spPr>
          <a:xfrm>
            <a:off x="766712" y="1966660"/>
            <a:ext cx="868539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능력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1 -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염력을 이용해 물체를 이동 </a:t>
            </a:r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사용방법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물체에 커서를 올리고 키보드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‘E’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사용하여 물체를 들어올립니다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물체를 들고 특정한 위치에 집어넣을 수 있습니다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물체를 놓는 순간의 물리력을 유지하여 던질 수 있습니다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능력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2 -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물체의 크기를 조절</a:t>
            </a:r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사용방법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물체를 들어올린 이후 마우스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휠을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통해 물체의 크기를 조정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원래라면 가지 못할 높은 공간이나 넓게 떨어진 발판을 인위적으로 만들 수 있습니다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D7AD08-90CA-3150-1D2A-C93CB40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87B26-5F1A-FC04-34EF-5AB32BA5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757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퍼즐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기믹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기획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FBF047BE-A4D3-78AF-9A57-64D2C612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52DD7E6-CE36-DD47-695A-696AD381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460AA-5E67-24F7-DB8C-3BBAAF22FAC5}"/>
              </a:ext>
            </a:extLst>
          </p:cNvPr>
          <p:cNvSpPr txBox="1"/>
          <p:nvPr/>
        </p:nvSpPr>
        <p:spPr>
          <a:xfrm>
            <a:off x="766711" y="1966660"/>
            <a:ext cx="1058708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능력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–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물체를 초기의 위치로 원위치 시키는 능력</a:t>
            </a:r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사용방법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물체에 커서를 올리고 키보드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‘R’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사용하여 물체를 초기 위치로 순간이동 시킵니다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물체를 의도한대로 던지지 못했거나 목표한 공간에 넣지 못하여 다시 잡을 수 없는 상태가 되어 진행이 어려워 진다면 리셋을 하여 다시 시도할 수 있습니다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능력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–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행성의 중력을 없애는 기능</a:t>
            </a:r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사용방법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행성에 커서를 올리고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‘R’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키를 사용하여 행성의 중력을 일시적으로 끌 수 있습니다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바이패스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행성의 중력으로 물체가 궤도를 그리는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이용하여 원래라면 가지 못할 공간에 물체를 보낼 수 있습니다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5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퍼즐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기믹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기획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암흑물질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37045-9CFC-A9C4-9159-A8139EB3A2CC}"/>
              </a:ext>
            </a:extLst>
          </p:cNvPr>
          <p:cNvSpPr txBox="1"/>
          <p:nvPr/>
        </p:nvSpPr>
        <p:spPr>
          <a:xfrm>
            <a:off x="766713" y="1966660"/>
            <a:ext cx="1053966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능력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–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암흑물질 발사</a:t>
            </a:r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사용방법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‘F’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키를 사용하여 손에서 암흑물질을 발사합니다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암흑물질 저장 오브젝트를 명중할 경우 암흑물질이 레이저화 되어 활성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비활성화 됩니다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능력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–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암흑물질 저장 오브젝트 </a:t>
            </a:r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사용방법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암흑물질은 밟고 그 위를 지나다닐 수 있습니다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또한 거울에 반사 가능합니다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암흑물질을 밟고 발판이 없는 곳에 갈 수 있게 됩니다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원거리에서 오브젝트를 작동시켜 패턴을 파훼 할 수 있습니다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9A05E2-1C8E-0F1C-0224-313FEB5C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A20342-81D5-9AD6-0570-CA6E992A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3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980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퍼즐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기믹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기획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멀티플레이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37045-9CFC-A9C4-9159-A8139EB3A2CC}"/>
              </a:ext>
            </a:extLst>
          </p:cNvPr>
          <p:cNvSpPr txBox="1"/>
          <p:nvPr/>
        </p:nvSpPr>
        <p:spPr>
          <a:xfrm>
            <a:off x="755089" y="1962785"/>
            <a:ext cx="105396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유니티의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Netcode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For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Gameobjects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라이브러리를 사용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멀티 플레이 로직 구현에 필요한 기반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Component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유저가 서로 같은 물체에 접근하거나 특정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기믹을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달성한 경우 이를 동기화 하는 기능을 개발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플레이어가 서로 다른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씬에서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 할 수 있고 이에 대한 대책으로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network Register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개발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B498B7C5-A54D-387B-B927-7AE6C9DD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94E15E9-29E3-E292-7A4C-E5D64F5A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1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LAB36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5519" y="3339122"/>
            <a:ext cx="79604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내용 시연 영상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37045-9CFC-A9C4-9159-A8139EB3A2CC}"/>
              </a:ext>
            </a:extLst>
          </p:cNvPr>
          <p:cNvSpPr txBox="1"/>
          <p:nvPr/>
        </p:nvSpPr>
        <p:spPr>
          <a:xfrm>
            <a:off x="762837" y="1974409"/>
            <a:ext cx="6370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90945-E6F2-2D33-7683-E07807A5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 SENMA - LAB36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DB013-8E0C-C92B-C62D-68482AF0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0F879-A431-A108-C89B-43D071F41347}"/>
              </a:ext>
            </a:extLst>
          </p:cNvPr>
          <p:cNvSpPr txBox="1"/>
          <p:nvPr/>
        </p:nvSpPr>
        <p:spPr>
          <a:xfrm>
            <a:off x="1083039" y="366222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내용 시연</a:t>
            </a:r>
          </a:p>
        </p:txBody>
      </p:sp>
    </p:spTree>
    <p:extLst>
      <p:ext uri="{BB962C8B-B14F-4D97-AF65-F5344CB8AC3E}">
        <p14:creationId xmlns:p14="http://schemas.microsoft.com/office/powerpoint/2010/main" val="390442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1629</Words>
  <Application>Microsoft Office PowerPoint</Application>
  <PresentationFormat>와이드스크린</PresentationFormat>
  <Paragraphs>264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나눔바른고딕</vt:lpstr>
      <vt:lpstr>나눔스퀘어라운드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정규 오</cp:lastModifiedBy>
  <cp:revision>9</cp:revision>
  <dcterms:created xsi:type="dcterms:W3CDTF">2015-05-21T02:05:49Z</dcterms:created>
  <dcterms:modified xsi:type="dcterms:W3CDTF">2024-05-23T22:53:13Z</dcterms:modified>
</cp:coreProperties>
</file>