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3" r:id="rId1"/>
  </p:sldMasterIdLst>
  <p:notesMasterIdLst>
    <p:notesMasterId r:id="rId3"/>
  </p:notesMasterIdLst>
  <p:sldIdLst>
    <p:sldId id="256" r:id="rId2"/>
  </p:sldIdLst>
  <p:sldSz cx="21383625" cy="30275213"/>
  <p:notesSz cx="21799550" cy="1539875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>
        <p:scale>
          <a:sx n="25" d="100"/>
          <a:sy n="25" d="100"/>
        </p:scale>
        <p:origin x="2141" y="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4680171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69740" rtl="0" eaLnBrk="1" latinLnBrk="1" hangingPunct="1">
      <a:defRPr sz="1667" kern="1200">
        <a:solidFill>
          <a:schemeClr val="tx1"/>
        </a:solidFill>
        <a:latin typeface="+mn-lt"/>
        <a:ea typeface="+mn-ea"/>
        <a:cs typeface="+mn-cs"/>
      </a:defRPr>
    </a:lvl1pPr>
    <a:lvl2pPr marL="634870" algn="l" defTabSz="1269740" rtl="0" eaLnBrk="1" latinLnBrk="1" hangingPunct="1">
      <a:defRPr sz="1667" kern="1200">
        <a:solidFill>
          <a:schemeClr val="tx1"/>
        </a:solidFill>
        <a:latin typeface="+mn-lt"/>
        <a:ea typeface="+mn-ea"/>
        <a:cs typeface="+mn-cs"/>
      </a:defRPr>
    </a:lvl2pPr>
    <a:lvl3pPr marL="1269740" algn="l" defTabSz="1269740" rtl="0" eaLnBrk="1" latinLnBrk="1" hangingPunct="1">
      <a:defRPr sz="1667" kern="1200">
        <a:solidFill>
          <a:schemeClr val="tx1"/>
        </a:solidFill>
        <a:latin typeface="+mn-lt"/>
        <a:ea typeface="+mn-ea"/>
        <a:cs typeface="+mn-cs"/>
      </a:defRPr>
    </a:lvl3pPr>
    <a:lvl4pPr marL="1904611" algn="l" defTabSz="1269740" rtl="0" eaLnBrk="1" latinLnBrk="1" hangingPunct="1">
      <a:defRPr sz="1667" kern="1200">
        <a:solidFill>
          <a:schemeClr val="tx1"/>
        </a:solidFill>
        <a:latin typeface="+mn-lt"/>
        <a:ea typeface="+mn-ea"/>
        <a:cs typeface="+mn-cs"/>
      </a:defRPr>
    </a:lvl4pPr>
    <a:lvl5pPr marL="2539481" algn="l" defTabSz="1269740" rtl="0" eaLnBrk="1" latinLnBrk="1" hangingPunct="1">
      <a:defRPr sz="1667" kern="1200">
        <a:solidFill>
          <a:schemeClr val="tx1"/>
        </a:solidFill>
        <a:latin typeface="+mn-lt"/>
        <a:ea typeface="+mn-ea"/>
        <a:cs typeface="+mn-cs"/>
      </a:defRPr>
    </a:lvl5pPr>
    <a:lvl6pPr marL="3174351" algn="l" defTabSz="1269740" rtl="0" eaLnBrk="1" latinLnBrk="1" hangingPunct="1">
      <a:defRPr sz="1667" kern="1200">
        <a:solidFill>
          <a:schemeClr val="tx1"/>
        </a:solidFill>
        <a:latin typeface="+mn-lt"/>
        <a:ea typeface="+mn-ea"/>
        <a:cs typeface="+mn-cs"/>
      </a:defRPr>
    </a:lvl6pPr>
    <a:lvl7pPr marL="3809221" algn="l" defTabSz="1269740" rtl="0" eaLnBrk="1" latinLnBrk="1" hangingPunct="1">
      <a:defRPr sz="1667" kern="1200">
        <a:solidFill>
          <a:schemeClr val="tx1"/>
        </a:solidFill>
        <a:latin typeface="+mn-lt"/>
        <a:ea typeface="+mn-ea"/>
        <a:cs typeface="+mn-cs"/>
      </a:defRPr>
    </a:lvl7pPr>
    <a:lvl8pPr marL="4444093" algn="l" defTabSz="1269740" rtl="0" eaLnBrk="1" latinLnBrk="1" hangingPunct="1">
      <a:defRPr sz="1667" kern="1200">
        <a:solidFill>
          <a:schemeClr val="tx1"/>
        </a:solidFill>
        <a:latin typeface="+mn-lt"/>
        <a:ea typeface="+mn-ea"/>
        <a:cs typeface="+mn-cs"/>
      </a:defRPr>
    </a:lvl8pPr>
    <a:lvl9pPr marL="5078963" algn="l" defTabSz="1269740" rtl="0" eaLnBrk="1" latinLnBrk="1" hangingPunct="1">
      <a:defRPr sz="1667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3772" y="4954765"/>
            <a:ext cx="18176081" cy="10540259"/>
          </a:xfrm>
        </p:spPr>
        <p:txBody>
          <a:bodyPr anchor="b"/>
          <a:lstStyle>
            <a:lvl1pPr algn="ctr"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2953" y="15901497"/>
            <a:ext cx="16037719" cy="7309499"/>
          </a:xfrm>
        </p:spPr>
        <p:txBody>
          <a:bodyPr/>
          <a:lstStyle>
            <a:lvl1pPr marL="0" indent="0" algn="ctr">
              <a:buNone/>
              <a:defRPr sz="5612"/>
            </a:lvl1pPr>
            <a:lvl2pPr marL="1069162" indent="0" algn="ctr">
              <a:buNone/>
              <a:defRPr sz="4677"/>
            </a:lvl2pPr>
            <a:lvl3pPr marL="2138324" indent="0" algn="ctr">
              <a:buNone/>
              <a:defRPr sz="4209"/>
            </a:lvl3pPr>
            <a:lvl4pPr marL="3207487" indent="0" algn="ctr">
              <a:buNone/>
              <a:defRPr sz="3742"/>
            </a:lvl4pPr>
            <a:lvl5pPr marL="4276649" indent="0" algn="ctr">
              <a:buNone/>
              <a:defRPr sz="3742"/>
            </a:lvl5pPr>
            <a:lvl6pPr marL="5345811" indent="0" algn="ctr">
              <a:buNone/>
              <a:defRPr sz="3742"/>
            </a:lvl6pPr>
            <a:lvl7pPr marL="6414973" indent="0" algn="ctr">
              <a:buNone/>
              <a:defRPr sz="3742"/>
            </a:lvl7pPr>
            <a:lvl8pPr marL="7484135" indent="0" algn="ctr">
              <a:buNone/>
              <a:defRPr sz="3742"/>
            </a:lvl8pPr>
            <a:lvl9pPr marL="8553298" indent="0" algn="ctr">
              <a:buNone/>
              <a:defRPr sz="3742"/>
            </a:lvl9pPr>
          </a:lstStyle>
          <a:p>
            <a:r>
              <a:rPr lang="ko-KR" altLang="en-US"/>
              <a:t>클릭하여 마스터 부제목 스타일 편집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8966243"/>
      </p:ext>
    </p:extLst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9246883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5302658" y="1611875"/>
            <a:ext cx="4610844" cy="25656844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70125" y="1611875"/>
            <a:ext cx="13565237" cy="25656844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349067"/>
      </p:ext>
    </p:extLst>
  </p:cSld>
  <p:clrMapOvr>
    <a:masterClrMapping/>
  </p:clrMapOvr>
  <p:hf sldNum="0" hdr="0" ftr="0" dt="0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061880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0511034"/>
      </p:ext>
    </p:extLst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8988" y="7547788"/>
            <a:ext cx="18443377" cy="12593645"/>
          </a:xfrm>
        </p:spPr>
        <p:txBody>
          <a:bodyPr anchor="b"/>
          <a:lstStyle>
            <a:lvl1pPr>
              <a:defRPr sz="14031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8988" y="20260574"/>
            <a:ext cx="18443377" cy="6622701"/>
          </a:xfrm>
        </p:spPr>
        <p:txBody>
          <a:bodyPr/>
          <a:lstStyle>
            <a:lvl1pPr marL="0" indent="0">
              <a:buNone/>
              <a:defRPr sz="5612">
                <a:solidFill>
                  <a:schemeClr val="tx1"/>
                </a:solidFill>
              </a:defRPr>
            </a:lvl1pPr>
            <a:lvl2pPr marL="1069162" indent="0">
              <a:buNone/>
              <a:defRPr sz="4677">
                <a:solidFill>
                  <a:schemeClr val="tx1">
                    <a:tint val="75000"/>
                  </a:schemeClr>
                </a:solidFill>
              </a:defRPr>
            </a:lvl2pPr>
            <a:lvl3pPr marL="2138324" indent="0">
              <a:buNone/>
              <a:defRPr sz="4209">
                <a:solidFill>
                  <a:schemeClr val="tx1">
                    <a:tint val="75000"/>
                  </a:schemeClr>
                </a:solidFill>
              </a:defRPr>
            </a:lvl3pPr>
            <a:lvl4pPr marL="3207487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4pPr>
            <a:lvl5pPr marL="4276649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5pPr>
            <a:lvl6pPr marL="5345811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6pPr>
            <a:lvl7pPr marL="6414973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7pPr>
            <a:lvl8pPr marL="7484135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8pPr>
            <a:lvl9pPr marL="8553298" indent="0">
              <a:buNone/>
              <a:defRPr sz="3742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6829392"/>
      </p:ext>
    </p:extLst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70124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825460" y="8059374"/>
            <a:ext cx="9088041" cy="19209345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2566411"/>
      </p:ext>
    </p:extLst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1611882"/>
            <a:ext cx="18443377" cy="5851808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2912" y="7421634"/>
            <a:ext cx="9046274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72912" y="11058863"/>
            <a:ext cx="9046274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10825461" y="7421634"/>
            <a:ext cx="9090826" cy="3637228"/>
          </a:xfrm>
        </p:spPr>
        <p:txBody>
          <a:bodyPr anchor="b"/>
          <a:lstStyle>
            <a:lvl1pPr marL="0" indent="0">
              <a:buNone/>
              <a:defRPr sz="5612" b="1"/>
            </a:lvl1pPr>
            <a:lvl2pPr marL="1069162" indent="0">
              <a:buNone/>
              <a:defRPr sz="4677" b="1"/>
            </a:lvl2pPr>
            <a:lvl3pPr marL="2138324" indent="0">
              <a:buNone/>
              <a:defRPr sz="4209" b="1"/>
            </a:lvl3pPr>
            <a:lvl4pPr marL="3207487" indent="0">
              <a:buNone/>
              <a:defRPr sz="3742" b="1"/>
            </a:lvl4pPr>
            <a:lvl5pPr marL="4276649" indent="0">
              <a:buNone/>
              <a:defRPr sz="3742" b="1"/>
            </a:lvl5pPr>
            <a:lvl6pPr marL="5345811" indent="0">
              <a:buNone/>
              <a:defRPr sz="3742" b="1"/>
            </a:lvl6pPr>
            <a:lvl7pPr marL="6414973" indent="0">
              <a:buNone/>
              <a:defRPr sz="3742" b="1"/>
            </a:lvl7pPr>
            <a:lvl8pPr marL="7484135" indent="0">
              <a:buNone/>
              <a:defRPr sz="3742" b="1"/>
            </a:lvl8pPr>
            <a:lvl9pPr marL="8553298" indent="0">
              <a:buNone/>
              <a:defRPr sz="3742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10825461" y="11058863"/>
            <a:ext cx="9090826" cy="16265921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7887100"/>
      </p:ext>
    </p:extLst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1720340"/>
      </p:ext>
    </p:extLst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3721144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090826" y="4359077"/>
            <a:ext cx="10825460" cy="21515024"/>
          </a:xfrm>
        </p:spPr>
        <p:txBody>
          <a:bodyPr/>
          <a:lstStyle>
            <a:lvl1pPr>
              <a:defRPr sz="7483"/>
            </a:lvl1pPr>
            <a:lvl2pPr>
              <a:defRPr sz="6548"/>
            </a:lvl2pPr>
            <a:lvl3pPr>
              <a:defRPr sz="5612"/>
            </a:lvl3pPr>
            <a:lvl4pPr>
              <a:defRPr sz="4677"/>
            </a:lvl4pPr>
            <a:lvl5pPr>
              <a:defRPr sz="4677"/>
            </a:lvl5pPr>
            <a:lvl6pPr>
              <a:defRPr sz="4677"/>
            </a:lvl6pPr>
            <a:lvl7pPr>
              <a:defRPr sz="4677"/>
            </a:lvl7pPr>
            <a:lvl8pPr>
              <a:defRPr sz="4677"/>
            </a:lvl8pPr>
            <a:lvl9pPr>
              <a:defRPr sz="4677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4440096"/>
      </p:ext>
    </p:extLst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2909" y="2018348"/>
            <a:ext cx="6896776" cy="7064216"/>
          </a:xfrm>
        </p:spPr>
        <p:txBody>
          <a:bodyPr anchor="b"/>
          <a:lstStyle>
            <a:lvl1pPr>
              <a:defRPr sz="7483"/>
            </a:lvl1pPr>
          </a:lstStyle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9090826" y="4359077"/>
            <a:ext cx="10825460" cy="21515024"/>
          </a:xfrm>
        </p:spPr>
        <p:txBody>
          <a:bodyPr anchor="t"/>
          <a:lstStyle>
            <a:lvl1pPr marL="0" indent="0">
              <a:buNone/>
              <a:defRPr sz="7483"/>
            </a:lvl1pPr>
            <a:lvl2pPr marL="1069162" indent="0">
              <a:buNone/>
              <a:defRPr sz="6548"/>
            </a:lvl2pPr>
            <a:lvl3pPr marL="2138324" indent="0">
              <a:buNone/>
              <a:defRPr sz="5612"/>
            </a:lvl3pPr>
            <a:lvl4pPr marL="3207487" indent="0">
              <a:buNone/>
              <a:defRPr sz="4677"/>
            </a:lvl4pPr>
            <a:lvl5pPr marL="4276649" indent="0">
              <a:buNone/>
              <a:defRPr sz="4677"/>
            </a:lvl5pPr>
            <a:lvl6pPr marL="5345811" indent="0">
              <a:buNone/>
              <a:defRPr sz="4677"/>
            </a:lvl6pPr>
            <a:lvl7pPr marL="6414973" indent="0">
              <a:buNone/>
              <a:defRPr sz="4677"/>
            </a:lvl7pPr>
            <a:lvl8pPr marL="7484135" indent="0">
              <a:buNone/>
              <a:defRPr sz="4677"/>
            </a:lvl8pPr>
            <a:lvl9pPr marL="8553298" indent="0">
              <a:buNone/>
              <a:defRPr sz="4677"/>
            </a:lvl9pPr>
          </a:lstStyle>
          <a:p>
            <a:r>
              <a:rPr lang="ko-KR" altLang="en-US"/>
              <a:t>그림을 추가하려면 아이콘을 클릭하십시오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2909" y="9082564"/>
            <a:ext cx="6896776" cy="16826573"/>
          </a:xfrm>
        </p:spPr>
        <p:txBody>
          <a:bodyPr/>
          <a:lstStyle>
            <a:lvl1pPr marL="0" indent="0">
              <a:buNone/>
              <a:defRPr sz="3742"/>
            </a:lvl1pPr>
            <a:lvl2pPr marL="1069162" indent="0">
              <a:buNone/>
              <a:defRPr sz="3274"/>
            </a:lvl2pPr>
            <a:lvl3pPr marL="2138324" indent="0">
              <a:buNone/>
              <a:defRPr sz="2806"/>
            </a:lvl3pPr>
            <a:lvl4pPr marL="3207487" indent="0">
              <a:buNone/>
              <a:defRPr sz="2339"/>
            </a:lvl4pPr>
            <a:lvl5pPr marL="4276649" indent="0">
              <a:buNone/>
              <a:defRPr sz="2339"/>
            </a:lvl5pPr>
            <a:lvl6pPr marL="5345811" indent="0">
              <a:buNone/>
              <a:defRPr sz="2339"/>
            </a:lvl6pPr>
            <a:lvl7pPr marL="6414973" indent="0">
              <a:buNone/>
              <a:defRPr sz="2339"/>
            </a:lvl7pPr>
            <a:lvl8pPr marL="7484135" indent="0">
              <a:buNone/>
              <a:defRPr sz="2339"/>
            </a:lvl8pPr>
            <a:lvl9pPr marL="8553298" indent="0">
              <a:buNone/>
              <a:defRPr sz="2339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9266882"/>
      </p:ext>
    </p:extLst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70124" y="1611882"/>
            <a:ext cx="18443377" cy="585180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70124" y="8059374"/>
            <a:ext cx="18443377" cy="1920934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470124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smtClean="0"/>
              <a:t>10/31/2025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7083326" y="28060644"/>
            <a:ext cx="7216973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5102185" y="28060644"/>
            <a:ext cx="4811316" cy="161187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806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23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4" r:id="rId1"/>
    <p:sldLayoutId id="2147483665" r:id="rId2"/>
    <p:sldLayoutId id="2147483666" r:id="rId3"/>
    <p:sldLayoutId id="2147483667" r:id="rId4"/>
    <p:sldLayoutId id="2147483668" r:id="rId5"/>
    <p:sldLayoutId id="2147483669" r:id="rId6"/>
    <p:sldLayoutId id="2147483670" r:id="rId7"/>
    <p:sldLayoutId id="2147483671" r:id="rId8"/>
    <p:sldLayoutId id="2147483672" r:id="rId9"/>
    <p:sldLayoutId id="2147483673" r:id="rId10"/>
    <p:sldLayoutId id="2147483674" r:id="rId11"/>
    <p:sldLayoutId id="2147483675" r:id="rId12"/>
  </p:sldLayoutIdLst>
  <p:hf sldNum="0" hdr="0" ftr="0" dt="0"/>
  <p:txStyles>
    <p:titleStyle>
      <a:lvl1pPr algn="l" defTabSz="2138324" rtl="0" eaLnBrk="1" latinLnBrk="1" hangingPunct="1">
        <a:lnSpc>
          <a:spcPct val="90000"/>
        </a:lnSpc>
        <a:spcBef>
          <a:spcPct val="0"/>
        </a:spcBef>
        <a:buNone/>
        <a:defRPr sz="1028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534581" indent="-534581" algn="l" defTabSz="2138324" rtl="0" eaLnBrk="1" latinLnBrk="1" hangingPunct="1">
        <a:lnSpc>
          <a:spcPct val="90000"/>
        </a:lnSpc>
        <a:spcBef>
          <a:spcPts val="2339"/>
        </a:spcBef>
        <a:buFont typeface="Arial" panose="020B0604020202020204" pitchFamily="34" charset="0"/>
        <a:buChar char="•"/>
        <a:defRPr sz="6548" kern="1200">
          <a:solidFill>
            <a:schemeClr val="tx1"/>
          </a:solidFill>
          <a:latin typeface="+mn-lt"/>
          <a:ea typeface="+mn-ea"/>
          <a:cs typeface="+mn-cs"/>
        </a:defRPr>
      </a:lvl1pPr>
      <a:lvl2pPr marL="1603743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5612" kern="1200">
          <a:solidFill>
            <a:schemeClr val="tx1"/>
          </a:solidFill>
          <a:latin typeface="+mn-lt"/>
          <a:ea typeface="+mn-ea"/>
          <a:cs typeface="+mn-cs"/>
        </a:defRPr>
      </a:lvl2pPr>
      <a:lvl3pPr marL="2672906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677" kern="1200">
          <a:solidFill>
            <a:schemeClr val="tx1"/>
          </a:solidFill>
          <a:latin typeface="+mn-lt"/>
          <a:ea typeface="+mn-ea"/>
          <a:cs typeface="+mn-cs"/>
        </a:defRPr>
      </a:lvl3pPr>
      <a:lvl4pPr marL="3742068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811230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880392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949554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8018717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9087879" indent="-534581" algn="l" defTabSz="2138324" rtl="0" eaLnBrk="1" latinLnBrk="1" hangingPunct="1">
        <a:lnSpc>
          <a:spcPct val="90000"/>
        </a:lnSpc>
        <a:spcBef>
          <a:spcPts val="1169"/>
        </a:spcBef>
        <a:buFont typeface="Arial" panose="020B0604020202020204" pitchFamily="34" charset="0"/>
        <a:buChar char="•"/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1pPr>
      <a:lvl2pPr marL="1069162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2pPr>
      <a:lvl3pPr marL="2138324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3pPr>
      <a:lvl4pPr marL="3207487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4pPr>
      <a:lvl5pPr marL="4276649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5pPr>
      <a:lvl6pPr marL="5345811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6pPr>
      <a:lvl7pPr marL="6414973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7pPr>
      <a:lvl8pPr marL="7484135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8pPr>
      <a:lvl9pPr marL="8553298" algn="l" defTabSz="2138324" rtl="0" eaLnBrk="1" latinLnBrk="1" hangingPunct="1">
        <a:defRPr sz="420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172" y="-1"/>
            <a:ext cx="21265281" cy="30275213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2013 - 2022 테마">
  <a:themeElements>
    <a:clrScheme name="Office 2013 - 2022 테마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2013 - 2022 테마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2013 - 2022 테마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3</TotalTime>
  <Words>1</Words>
  <Application>Microsoft Office PowerPoint</Application>
  <PresentationFormat>사용자 지정</PresentationFormat>
  <Paragraphs>1</Paragraphs>
  <Slides>1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2013 - 2022 테마</vt:lpstr>
      <vt:lpstr>PowerPoint 프레젠테이션</vt:lpstr>
    </vt:vector>
  </TitlesOfParts>
  <Company>mangoboard.net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제목을 입력하세요</dc:title>
  <dc:subject>Presentation</dc:subject>
  <dc:creator>mangoboard.net_51393451</dc:creator>
  <cp:lastModifiedBy>배선웅(학부생-미래융합전공(인공지능학부))</cp:lastModifiedBy>
  <cp:revision>2</cp:revision>
  <dcterms:created xsi:type="dcterms:W3CDTF">2025-10-30T07:47:48Z</dcterms:created>
  <dcterms:modified xsi:type="dcterms:W3CDTF">2025-10-31T02:15:57Z</dcterms:modified>
</cp:coreProperties>
</file>