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5398496" cy="21799296"/>
  <p:notesSz cx="21799296" cy="15398496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398496" cy="217992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mangoboard.net_51393451</dc:creator>
  <cp:lastModifiedBy>mangoboard.net_51393451</cp:lastModifiedBy>
  <cp:revision>1</cp:revision>
  <dcterms:created xsi:type="dcterms:W3CDTF">2025-10-30T07:47:48Z</dcterms:created>
  <dcterms:modified xsi:type="dcterms:W3CDTF">2025-10-30T07:47:48Z</dcterms:modified>
</cp:coreProperties>
</file>