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6" r:id="rId5"/>
    <p:sldId id="258" r:id="rId6"/>
    <p:sldId id="259" r:id="rId7"/>
    <p:sldId id="260" r:id="rId8"/>
    <p:sldId id="265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8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8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0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6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0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5721-E204-4BA8-84A0-0BB45FE811C7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C25D-3928-4068-8661-963BAFE9C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8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7506" y="2179177"/>
            <a:ext cx="679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군집 분석을 통한 </a:t>
            </a:r>
            <a:endParaRPr lang="en-US" altLang="ko-KR" sz="48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 주요 도로 유형화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085" y="4794190"/>
            <a:ext cx="6076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급조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박영롱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박찬우 이민진 장두산 정여주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5386" y="1371040"/>
            <a:ext cx="8558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http://urban.seoul.go.kr/4DUPIS/wordsearch_m/content_word.do?iword_no=1727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345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 및 목적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532" y="1580796"/>
            <a:ext cx="751493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도시의 복잡화 및 과밀화로 인해 급격히 늘어난 교통량</a:t>
            </a:r>
          </a:p>
        </p:txBody>
      </p:sp>
    </p:spTree>
    <p:extLst>
      <p:ext uri="{BB962C8B-B14F-4D97-AF65-F5344CB8AC3E}">
        <p14:creationId xmlns:p14="http://schemas.microsoft.com/office/powerpoint/2010/main" val="30602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345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 및 목적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869" y="1572250"/>
            <a:ext cx="6518263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도시계획 상 도로분류 기준에 의해 분류된 도로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용어설명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4" y="2630558"/>
            <a:ext cx="8540197" cy="33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345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 및 목적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926" y="1939720"/>
            <a:ext cx="812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교통량 증대로 인한 도시 문제 해결을 위한 도로 특성파악이 중요해짐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7925" y="3390648"/>
            <a:ext cx="8061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실제 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 분류는 사용 및 형태별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규모별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등 교통량과 무관한 기준을 바탕으로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분류됨</a:t>
            </a:r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4379" y="5275882"/>
            <a:ext cx="8870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실질적인 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교통량 관련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변수 기준으로 </a:t>
            </a:r>
            <a:r>
              <a:rPr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서울시 </a:t>
            </a:r>
            <a:r>
              <a:rPr lang="ko-KR" altLang="en-US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주요도로 </a:t>
            </a:r>
            <a:r>
              <a:rPr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유형화</a:t>
            </a:r>
            <a:r>
              <a:rPr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’</a:t>
            </a:r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6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48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방법론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계층적 군집분석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532" y="1580796"/>
            <a:ext cx="808687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유사한 그룹을 계속 병합하여 그룹 계층을 만드는 방법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군집화 결과뿐만 아니라 유사한 개체들이 결합되는 절차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dendrogram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 생성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0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본론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48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조사범위 선정 및 자료수집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532" y="1580796"/>
            <a:ext cx="8086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 상시 교통량 조사지점 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107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지점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교량지역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도시고속도로 지점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(9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누락된 지역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주요 도로 지점을 이용한 군집분석 실시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8314"/>
              </p:ext>
            </p:extLst>
          </p:nvPr>
        </p:nvGraphicFramePr>
        <p:xfrm>
          <a:off x="1316052" y="3070033"/>
          <a:ext cx="6922094" cy="347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워크시트" r:id="rId3" imgW="5303520" imgH="2659483" progId="Excel.Sheet.12">
                  <p:embed/>
                </p:oleObj>
              </mc:Choice>
              <mc:Fallback>
                <p:oleObj name="워크시트" r:id="rId3" imgW="5303520" imgH="26594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6052" y="3070033"/>
                        <a:ext cx="6922094" cy="3470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본론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48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자료분석 및 변수설정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532" y="1580796"/>
            <a:ext cx="808687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수집된 교통자료를 분석을 통해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도로제원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교통량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교통류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특성으로 분류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유출을 고려해 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변수 설정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6453"/>
              </p:ext>
            </p:extLst>
          </p:nvPr>
        </p:nvGraphicFramePr>
        <p:xfrm>
          <a:off x="599731" y="2684477"/>
          <a:ext cx="7944539" cy="355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워크시트" r:id="rId3" imgW="4960726" imgH="2217302" progId="Excel.Sheet.12">
                  <p:embed/>
                </p:oleObj>
              </mc:Choice>
              <mc:Fallback>
                <p:oleObj name="워크시트" r:id="rId3" imgW="4960726" imgH="22173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731" y="2684477"/>
                        <a:ext cx="7944539" cy="355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8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본론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48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자료분석 및 변수설정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275" y="1580796"/>
            <a:ext cx="7859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차선 당 교통량 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교통량을 차선 수로 나눠서 도로의 규모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차선 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영향을 상쇄한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교통량 제시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속도 변수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하루 평균 통행속도 대비 오전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낮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오후의 평균 속도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하루 중 세 개의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시간대의 혼잡 정도 제시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첨두율</a:t>
            </a:r>
            <a:endParaRPr lang="en-US" altLang="ko-KR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: 24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교통량 대비 가장 교통량이 많았던 시간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기준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교통량 비율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주야율</a:t>
            </a:r>
            <a:endParaRPr lang="en-US" altLang="ko-KR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: 24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교통량 대비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보통 활동시간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(7~19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대의 교통량 비율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ko-KR" altLang="en-US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주말계수</a:t>
            </a:r>
            <a:endParaRPr lang="en-US" altLang="ko-KR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 일 교통량 대비 주말 교통량의 비율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4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568" y="367466"/>
            <a:ext cx="221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  <a:r>
              <a:rPr lang="en-US" altLang="ko-KR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본론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492" y="1085315"/>
            <a:ext cx="488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4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318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나눔고딕</vt:lpstr>
      <vt:lpstr>나눔바른고딕</vt:lpstr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2017-11-25T08:55:01Z</dcterms:created>
  <dcterms:modified xsi:type="dcterms:W3CDTF">2017-11-25T14:05:47Z</dcterms:modified>
</cp:coreProperties>
</file>