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4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1230-4EFC-4F14-93B5-5FE823818862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EC3D-D417-4CCD-83C5-BE7DB1748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8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1230-4EFC-4F14-93B5-5FE823818862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EC3D-D417-4CCD-83C5-BE7DB1748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6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1230-4EFC-4F14-93B5-5FE823818862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EC3D-D417-4CCD-83C5-BE7DB1748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92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1230-4EFC-4F14-93B5-5FE823818862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EC3D-D417-4CCD-83C5-BE7DB1748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45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1230-4EFC-4F14-93B5-5FE823818862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EC3D-D417-4CCD-83C5-BE7DB1748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71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1230-4EFC-4F14-93B5-5FE823818862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EC3D-D417-4CCD-83C5-BE7DB1748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70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1230-4EFC-4F14-93B5-5FE823818862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EC3D-D417-4CCD-83C5-BE7DB1748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3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1230-4EFC-4F14-93B5-5FE823818862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EC3D-D417-4CCD-83C5-BE7DB1748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82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1230-4EFC-4F14-93B5-5FE823818862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EC3D-D417-4CCD-83C5-BE7DB1748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98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1230-4EFC-4F14-93B5-5FE823818862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EC3D-D417-4CCD-83C5-BE7DB1748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81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1230-4EFC-4F14-93B5-5FE823818862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EC3D-D417-4CCD-83C5-BE7DB1748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82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61230-4EFC-4F14-93B5-5FE823818862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EC3D-D417-4CCD-83C5-BE7DB1748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08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Project: </a:t>
            </a:r>
            <a:r>
              <a:rPr lang="en-IN" sz="3600" b="1" dirty="0" smtClean="0"/>
              <a:t>File Attribute Listing</a:t>
            </a:r>
            <a:endParaRPr lang="en-IN" sz="36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37877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dirty="0" smtClean="0"/>
              <a:t>Summary: Expose </a:t>
            </a:r>
            <a:r>
              <a:rPr lang="en-IN" sz="1800" dirty="0" err="1" smtClean="0"/>
              <a:t>RESTful</a:t>
            </a:r>
            <a:r>
              <a:rPr lang="en-IN" sz="1800" dirty="0" smtClean="0"/>
              <a:t> APIs to get file attributes from </a:t>
            </a:r>
            <a:r>
              <a:rPr lang="en-IN" sz="1800" dirty="0" err="1" smtClean="0"/>
              <a:t>filesystem</a:t>
            </a:r>
            <a:endParaRPr lang="en-IN" sz="1800" dirty="0" smtClean="0"/>
          </a:p>
          <a:p>
            <a:r>
              <a:rPr lang="en-IN" sz="1800" dirty="0" smtClean="0"/>
              <a:t>Author: </a:t>
            </a:r>
            <a:r>
              <a:rPr lang="en-IN" sz="1800" b="1" dirty="0" err="1" smtClean="0"/>
              <a:t>Anuj</a:t>
            </a:r>
            <a:r>
              <a:rPr lang="en-IN" sz="1800" b="1" dirty="0" smtClean="0"/>
              <a:t> Kumar</a:t>
            </a:r>
          </a:p>
          <a:p>
            <a:r>
              <a:rPr lang="en-IN" sz="1800" dirty="0" smtClean="0"/>
              <a:t>Date: </a:t>
            </a:r>
            <a:r>
              <a:rPr lang="en-IN" sz="1800" b="1" dirty="0" smtClean="0"/>
              <a:t>Jul-2020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44886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High Level Design</a:t>
            </a:r>
            <a:endParaRPr lang="en-IN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3810000" y="1600200"/>
            <a:ext cx="2057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Client</a:t>
            </a:r>
          </a:p>
          <a:p>
            <a:pPr algn="ctr"/>
            <a:r>
              <a:rPr lang="en-IN" sz="1400" dirty="0" smtClean="0"/>
              <a:t>(Browser/Command line)</a:t>
            </a:r>
            <a:endParaRPr lang="en-IN" sz="1400" dirty="0"/>
          </a:p>
        </p:txBody>
      </p:sp>
      <p:sp>
        <p:nvSpPr>
          <p:cNvPr id="5" name="Rectangle 4"/>
          <p:cNvSpPr/>
          <p:nvPr/>
        </p:nvSpPr>
        <p:spPr>
          <a:xfrm>
            <a:off x="3657600" y="3581400"/>
            <a:ext cx="2438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Middleware</a:t>
            </a:r>
            <a:endParaRPr lang="en-IN" b="1" dirty="0" smtClean="0"/>
          </a:p>
          <a:p>
            <a:pPr algn="ctr"/>
            <a:r>
              <a:rPr lang="en-IN" sz="1600" dirty="0" smtClean="0"/>
              <a:t>(</a:t>
            </a:r>
            <a:r>
              <a:rPr lang="en-IN" sz="1600" dirty="0" err="1" smtClean="0"/>
              <a:t>RESTful</a:t>
            </a:r>
            <a:r>
              <a:rPr lang="en-IN" sz="1600" dirty="0" smtClean="0"/>
              <a:t> Java)</a:t>
            </a:r>
            <a:endParaRPr lang="en-IN" sz="1600" dirty="0"/>
          </a:p>
        </p:txBody>
      </p:sp>
      <p:sp>
        <p:nvSpPr>
          <p:cNvPr id="6" name="Rectangle 5"/>
          <p:cNvSpPr/>
          <p:nvPr/>
        </p:nvSpPr>
        <p:spPr>
          <a:xfrm>
            <a:off x="1981200" y="5257800"/>
            <a:ext cx="586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File System</a:t>
            </a:r>
            <a:endParaRPr lang="en-IN" sz="2000" b="1" dirty="0"/>
          </a:p>
        </p:txBody>
      </p:sp>
      <p:cxnSp>
        <p:nvCxnSpPr>
          <p:cNvPr id="8" name="Straight Arrow Connector 7"/>
          <p:cNvCxnSpPr>
            <a:stCxn id="4" idx="2"/>
          </p:cNvCxnSpPr>
          <p:nvPr/>
        </p:nvCxnSpPr>
        <p:spPr>
          <a:xfrm>
            <a:off x="4838700" y="22098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84420" y="4724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572000" y="2667000"/>
            <a:ext cx="533400" cy="2286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 smtClean="0"/>
              <a:t>GET</a:t>
            </a:r>
            <a:endParaRPr lang="en-IN" sz="600" b="1" dirty="0"/>
          </a:p>
        </p:txBody>
      </p:sp>
    </p:spTree>
    <p:extLst>
      <p:ext uri="{BB962C8B-B14F-4D97-AF65-F5344CB8AC3E}">
        <p14:creationId xmlns:p14="http://schemas.microsoft.com/office/powerpoint/2010/main" val="146025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/>
              <a:t>Hexagonal architecture </a:t>
            </a:r>
            <a:br>
              <a:rPr lang="en-IN" sz="3600" b="1" dirty="0" smtClean="0"/>
            </a:br>
            <a:r>
              <a:rPr lang="en-IN" sz="2200" b="1" dirty="0" smtClean="0"/>
              <a:t>(for organizing codebase)</a:t>
            </a:r>
            <a:endParaRPr lang="en-IN" sz="2200" b="1" dirty="0"/>
          </a:p>
        </p:txBody>
      </p:sp>
      <p:sp>
        <p:nvSpPr>
          <p:cNvPr id="8" name="Oval 7"/>
          <p:cNvSpPr/>
          <p:nvPr/>
        </p:nvSpPr>
        <p:spPr>
          <a:xfrm>
            <a:off x="1828800" y="1676400"/>
            <a:ext cx="5410200" cy="441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2819400" y="2438400"/>
            <a:ext cx="3505200" cy="2514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4038600" y="3429000"/>
            <a:ext cx="1219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DOMAIN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657600" y="28956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APPLICATION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5867400" y="3640183"/>
            <a:ext cx="707571" cy="351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PORT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6781800" y="3581400"/>
            <a:ext cx="12954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ADAPTER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795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Codebase structure snapshot</a:t>
            </a:r>
            <a:endParaRPr lang="en-IN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066800"/>
            <a:ext cx="329565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45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48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Project: File Attribute Listing</vt:lpstr>
      <vt:lpstr>High Level Design</vt:lpstr>
      <vt:lpstr>Hexagonal architecture  (for organizing codebase)</vt:lpstr>
      <vt:lpstr>Codebase structure snapshot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Attribute Listing project</dc:title>
  <dc:creator>Tanvi</dc:creator>
  <cp:lastModifiedBy>Tanvi</cp:lastModifiedBy>
  <cp:revision>9</cp:revision>
  <dcterms:created xsi:type="dcterms:W3CDTF">2020-07-05T16:25:06Z</dcterms:created>
  <dcterms:modified xsi:type="dcterms:W3CDTF">2020-07-05T16:42:31Z</dcterms:modified>
</cp:coreProperties>
</file>