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2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2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8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3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6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8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F85D-E0F5-441D-9410-45AAC884401D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584E3-5753-41EE-9946-C7D11E70A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6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559" TargetMode="External"/><Relationship Id="rId13" Type="http://schemas.openxmlformats.org/officeDocument/2006/relationships/hyperlink" Target="https://www.acmicpc.net/problem/10158" TargetMode="External"/><Relationship Id="rId3" Type="http://schemas.openxmlformats.org/officeDocument/2006/relationships/hyperlink" Target="https://www.acmicpc.net/problem/2635" TargetMode="External"/><Relationship Id="rId7" Type="http://schemas.openxmlformats.org/officeDocument/2006/relationships/hyperlink" Target="https://www.acmicpc.net/problem/2304" TargetMode="External"/><Relationship Id="rId12" Type="http://schemas.openxmlformats.org/officeDocument/2006/relationships/hyperlink" Target="https://www.acmicpc.net/problem/10157" TargetMode="External"/><Relationship Id="rId2" Type="http://schemas.openxmlformats.org/officeDocument/2006/relationships/hyperlink" Target="https://www.acmicpc.net/problem/26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2116" TargetMode="External"/><Relationship Id="rId11" Type="http://schemas.openxmlformats.org/officeDocument/2006/relationships/hyperlink" Target="https://www.acmicpc.net/problem/2527" TargetMode="External"/><Relationship Id="rId5" Type="http://schemas.openxmlformats.org/officeDocument/2006/relationships/hyperlink" Target="https://www.acmicpc.net/problem/2628" TargetMode="External"/><Relationship Id="rId10" Type="http://schemas.openxmlformats.org/officeDocument/2006/relationships/hyperlink" Target="https://www.acmicpc.net/problem/2477" TargetMode="External"/><Relationship Id="rId4" Type="http://schemas.openxmlformats.org/officeDocument/2006/relationships/hyperlink" Target="https://www.acmicpc.net/problem/1244" TargetMode="External"/><Relationship Id="rId9" Type="http://schemas.openxmlformats.org/officeDocument/2006/relationships/hyperlink" Target="https://www.acmicpc.net/problem/257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564" TargetMode="External"/><Relationship Id="rId3" Type="http://schemas.openxmlformats.org/officeDocument/2006/relationships/hyperlink" Target="https://www.acmicpc.net/problem/13300" TargetMode="External"/><Relationship Id="rId7" Type="http://schemas.openxmlformats.org/officeDocument/2006/relationships/hyperlink" Target="https://www.acmicpc.net/problem/2563" TargetMode="External"/><Relationship Id="rId2" Type="http://schemas.openxmlformats.org/officeDocument/2006/relationships/hyperlink" Target="https://www.acmicpc.net/problem/101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2605" TargetMode="External"/><Relationship Id="rId5" Type="http://schemas.openxmlformats.org/officeDocument/2006/relationships/hyperlink" Target="https://www.acmicpc.net/problem/2309" TargetMode="External"/><Relationship Id="rId4" Type="http://schemas.openxmlformats.org/officeDocument/2006/relationships/hyperlink" Target="https://www.acmicpc.net/problem/14696" TargetMode="External"/><Relationship Id="rId9" Type="http://schemas.openxmlformats.org/officeDocument/2006/relationships/hyperlink" Target="https://www.acmicpc.net/problem/249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629" TargetMode="External"/><Relationship Id="rId3" Type="http://schemas.openxmlformats.org/officeDocument/2006/relationships/hyperlink" Target="https://www.acmicpc.net/problem/2660" TargetMode="External"/><Relationship Id="rId7" Type="http://schemas.openxmlformats.org/officeDocument/2006/relationships/hyperlink" Target="https://www.acmicpc.net/problem/2636" TargetMode="External"/><Relationship Id="rId12" Type="http://schemas.openxmlformats.org/officeDocument/2006/relationships/hyperlink" Target="https://www.acmicpc.net/problem/2573" TargetMode="External"/><Relationship Id="rId2" Type="http://schemas.openxmlformats.org/officeDocument/2006/relationships/hyperlink" Target="https://www.acmicpc.net/problem/26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2643" TargetMode="External"/><Relationship Id="rId11" Type="http://schemas.openxmlformats.org/officeDocument/2006/relationships/hyperlink" Target="https://www.acmicpc.net/problem/1268" TargetMode="External"/><Relationship Id="rId5" Type="http://schemas.openxmlformats.org/officeDocument/2006/relationships/hyperlink" Target="https://www.acmicpc.net/problem/2652" TargetMode="External"/><Relationship Id="rId10" Type="http://schemas.openxmlformats.org/officeDocument/2006/relationships/hyperlink" Target="https://www.acmicpc.net/problem/2302" TargetMode="External"/><Relationship Id="rId4" Type="http://schemas.openxmlformats.org/officeDocument/2006/relationships/hyperlink" Target="https://www.acmicpc.net/problem/2651" TargetMode="External"/><Relationship Id="rId9" Type="http://schemas.openxmlformats.org/officeDocument/2006/relationships/hyperlink" Target="https://www.acmicpc.net/problem/230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4863" TargetMode="External"/><Relationship Id="rId3" Type="http://schemas.openxmlformats.org/officeDocument/2006/relationships/hyperlink" Target="https://www.acmicpc.net/problem/2667" TargetMode="External"/><Relationship Id="rId7" Type="http://schemas.openxmlformats.org/officeDocument/2006/relationships/hyperlink" Target="https://www.acmicpc.net/problem/14697" TargetMode="External"/><Relationship Id="rId2" Type="http://schemas.openxmlformats.org/officeDocument/2006/relationships/hyperlink" Target="https://www.acmicpc.net/problem/6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3302" TargetMode="External"/><Relationship Id="rId11" Type="http://schemas.openxmlformats.org/officeDocument/2006/relationships/hyperlink" Target="https://www.acmicpc.net/problem/2607" TargetMode="External"/><Relationship Id="rId5" Type="http://schemas.openxmlformats.org/officeDocument/2006/relationships/hyperlink" Target="https://www.acmicpc.net/problem/10164" TargetMode="External"/><Relationship Id="rId10" Type="http://schemas.openxmlformats.org/officeDocument/2006/relationships/hyperlink" Target="https://www.acmicpc.net/problem/2606" TargetMode="External"/><Relationship Id="rId4" Type="http://schemas.openxmlformats.org/officeDocument/2006/relationships/hyperlink" Target="https://www.acmicpc.net/problem/2468" TargetMode="External"/><Relationship Id="rId9" Type="http://schemas.openxmlformats.org/officeDocument/2006/relationships/hyperlink" Target="https://www.acmicpc.net/problem/1597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0159" TargetMode="External"/><Relationship Id="rId3" Type="http://schemas.openxmlformats.org/officeDocument/2006/relationships/hyperlink" Target="https://www.acmicpc.net/problem/2591" TargetMode="External"/><Relationship Id="rId7" Type="http://schemas.openxmlformats.org/officeDocument/2006/relationships/hyperlink" Target="https://www.acmicpc.net/problem/2529" TargetMode="External"/><Relationship Id="rId2" Type="http://schemas.openxmlformats.org/officeDocument/2006/relationships/hyperlink" Target="https://www.acmicpc.net/problem/25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2505" TargetMode="External"/><Relationship Id="rId5" Type="http://schemas.openxmlformats.org/officeDocument/2006/relationships/hyperlink" Target="https://www.acmicpc.net/problem/1799" TargetMode="External"/><Relationship Id="rId4" Type="http://schemas.openxmlformats.org/officeDocument/2006/relationships/hyperlink" Target="https://www.acmicpc.net/problem/25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SW </a:t>
            </a:r>
            <a:r>
              <a:rPr lang="ko-KR" altLang="en-US" dirty="0" smtClean="0"/>
              <a:t>검정 </a:t>
            </a:r>
            <a:r>
              <a:rPr lang="ko-KR" altLang="en-US" smtClean="0"/>
              <a:t>대비 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https://www.acmicpc.net/problem/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92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ko-KR" dirty="0" smtClean="0"/>
              <a:t>Intermediate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976791"/>
              </p:ext>
            </p:extLst>
          </p:nvPr>
        </p:nvGraphicFramePr>
        <p:xfrm>
          <a:off x="838200" y="1481251"/>
          <a:ext cx="10515603" cy="487600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76300"/>
                <a:gridCol w="4701037"/>
                <a:gridCol w="4938266"/>
              </a:tblGrid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+mn-ea"/>
                          <a:ea typeface="+mn-ea"/>
                        </a:rPr>
                        <a:t>2669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직사각형 </a:t>
                      </a:r>
                      <a:r>
                        <a:rPr lang="ko-KR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네 개의 </a:t>
                      </a:r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합집합의 면적 구하기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2"/>
                        </a:rPr>
                        <a:t>https://www.acmicpc.net/problem/2669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+mn-ea"/>
                          <a:ea typeface="+mn-ea"/>
                        </a:rPr>
                        <a:t>2635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수 이어가기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https://www.acmicpc.net/problem/2635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1244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스위치 켜고 끄기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4"/>
                        </a:rPr>
                        <a:t>https://www.acmicpc.net/problem/1244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2628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종이 자르기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5"/>
                        </a:rPr>
                        <a:t>https://www.acmicpc.net/problem/2628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2116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주사위 쌓기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6"/>
                        </a:rPr>
                        <a:t>https://www.acmicpc.net/problem/2116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2304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창고 다각형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7"/>
                        </a:rPr>
                        <a:t>https://www.acmicpc.net/problem/2304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2559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수열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8"/>
                        </a:rPr>
                        <a:t>https://www.acmicpc.net/problem/2559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2578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빙고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9"/>
                        </a:rPr>
                        <a:t>https://www.acmicpc.net/problem/2578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2477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참외밭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10"/>
                        </a:rPr>
                        <a:t>https://www.acmicpc.net/problem/2477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2527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직사각형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11"/>
                        </a:rPr>
                        <a:t>https://www.acmicpc.net/problem/2527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+mn-ea"/>
                          <a:ea typeface="+mn-ea"/>
                        </a:rPr>
                        <a:t>10157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자리배정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12"/>
                        </a:rPr>
                        <a:t>https://www.acmicpc.net/problem/10157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+mn-ea"/>
                          <a:ea typeface="+mn-ea"/>
                        </a:rPr>
                        <a:t>10158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+mn-ea"/>
                          <a:ea typeface="+mn-ea"/>
                        </a:rPr>
                        <a:t>개미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13"/>
                        </a:rPr>
                        <a:t>https://www.acmicpc.net/problem/10158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67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ko-KR" dirty="0" smtClean="0"/>
              <a:t>Intermediate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469739"/>
              </p:ext>
            </p:extLst>
          </p:nvPr>
        </p:nvGraphicFramePr>
        <p:xfrm>
          <a:off x="838200" y="1481251"/>
          <a:ext cx="10515600" cy="487600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04875"/>
                <a:gridCol w="4664433"/>
                <a:gridCol w="4946292"/>
              </a:tblGrid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10163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색종이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2"/>
                        </a:rPr>
                        <a:t>https://www.acmicpc.net/problem/10163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13300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배정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https://www.acmicpc.net/problem/13300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14696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딱지놀이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4"/>
                        </a:rPr>
                        <a:t>https://www.acmicpc.net/problem/14696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2309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일곱 난장이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5"/>
                        </a:rPr>
                        <a:t>https://www.acmicpc.net/problem/2309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2605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 세우기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6"/>
                        </a:rPr>
                        <a:t>https://www.acmicpc.net/problem/2605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2563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색종이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7"/>
                        </a:rPr>
                        <a:t>https://www.acmicpc.net/problem/2563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경비원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8"/>
                        </a:rPr>
                        <a:t>https://www.acmicpc.net/problem/2564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2491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9"/>
                        </a:rPr>
                        <a:t>https://www.acmicpc.net/problem/2491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06334">
                <a:tc>
                  <a:txBody>
                    <a:bodyPr/>
                    <a:lstStyle/>
                    <a:p>
                      <a:pPr algn="ctr" fontAlgn="ctr"/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54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117648"/>
              </p:ext>
            </p:extLst>
          </p:nvPr>
        </p:nvGraphicFramePr>
        <p:xfrm>
          <a:off x="729343" y="1284513"/>
          <a:ext cx="10896601" cy="495935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2298"/>
                <a:gridCol w="3816147"/>
                <a:gridCol w="5129212"/>
                <a:gridCol w="1338944"/>
              </a:tblGrid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단지 번호 붙이기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2"/>
                        </a:rPr>
                        <a:t>https://www.acmicpc.net/problem/2667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순회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회장 뽑기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3"/>
                        </a:rPr>
                        <a:t>https://www.acmicpc.net/problem/2660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BFS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자동차경주대회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4"/>
                        </a:rPr>
                        <a:t>https://www.acmicpc.net/problem/2651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 맞추기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5"/>
                        </a:rPr>
                        <a:t>https://www.acmicpc.net/problem/2652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색종이 올려 놓기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6"/>
                        </a:rPr>
                        <a:t>https://www.acmicpc.net/problem/2643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치즈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7"/>
                        </a:rPr>
                        <a:t>https://www.acmicpc.net/problem/2636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순회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양팔저울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8"/>
                        </a:rPr>
                        <a:t>https://www.acmicpc.net/problem/2629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부분집합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게임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9"/>
                        </a:rPr>
                        <a:t>https://www.acmicpc.net/problem/2303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조합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 좌석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10"/>
                        </a:rPr>
                        <a:t>https://www.acmicpc.net/problem/2302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 반장 정하기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11"/>
                        </a:rPr>
                        <a:t>https://www.acmicpc.net/problem/1268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빙산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12"/>
                        </a:rPr>
                        <a:t>https://www.acmicpc.net/problem/2573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순회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98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92839"/>
              </p:ext>
            </p:extLst>
          </p:nvPr>
        </p:nvGraphicFramePr>
        <p:xfrm>
          <a:off x="729343" y="1284513"/>
          <a:ext cx="10896603" cy="495935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22864"/>
                <a:gridCol w="2491168"/>
                <a:gridCol w="5757863"/>
                <a:gridCol w="1724708"/>
              </a:tblGrid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6988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타일 밟기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2"/>
                        </a:rPr>
                        <a:t>https://www.acmicpc.net/problem/6988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2549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루빅의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사각형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3"/>
                        </a:rPr>
                        <a:t>https://www.acmicpc.net/problem/2549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2667 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영역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4"/>
                        </a:rPr>
                        <a:t>https://www.acmicpc.net/problem/2468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10164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격자상의 경로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5"/>
                        </a:rPr>
                        <a:t>https://www.acmicpc.net/problem/10164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13301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타일 장식물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6"/>
                        </a:rPr>
                        <a:t>https://www.acmicpc.net/problem/13301</a:t>
                      </a:r>
                      <a:r>
                        <a:rPr lang="en-US" altLang="ko-K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13302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리조트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6"/>
                        </a:rPr>
                        <a:t>https://www.acmicpc.net/problem/13302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14697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 배정하기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7"/>
                        </a:rPr>
                        <a:t>https://www.acmicpc.net/problem/14697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14863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서울에서 경산까지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8"/>
                        </a:rPr>
                        <a:t>https://www.acmicpc.net/problem/14863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15971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로봇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9"/>
                        </a:rPr>
                        <a:t>https://www.acmicpc.net/problem/15971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다익스트라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10"/>
                        </a:rPr>
                        <a:t>https://www.acmicpc.net/problem/2606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순회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비슷한 단어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11"/>
                        </a:rPr>
                        <a:t>https://www.acmicpc.net/problem/2607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65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305588"/>
              </p:ext>
            </p:extLst>
          </p:nvPr>
        </p:nvGraphicFramePr>
        <p:xfrm>
          <a:off x="729343" y="1284513"/>
          <a:ext cx="10896603" cy="495935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10892"/>
                <a:gridCol w="2731753"/>
                <a:gridCol w="5664933"/>
                <a:gridCol w="1489025"/>
              </a:tblGrid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2"/>
                        </a:rPr>
                        <a:t>https://www.acmicpc.net/problem/2589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BFS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숫자카드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3"/>
                        </a:rPr>
                        <a:t>https://www.acmicpc.net/problem/2591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스도쿠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4"/>
                        </a:rPr>
                        <a:t>https://www.acmicpc.net/problem/2580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5"/>
                        </a:rPr>
                        <a:t>https://www.acmicpc.net/problem/1799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 뒤집기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6"/>
                        </a:rPr>
                        <a:t>https://www.acmicpc.net/problem/2505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부등호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7"/>
                        </a:rPr>
                        <a:t>https://www.acmicpc.net/problem/2529</a:t>
                      </a:r>
                      <a:r>
                        <a:rPr lang="en-US" altLang="ko-K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저울</a:t>
                      </a:r>
                      <a:endParaRPr lang="en-US" altLang="ko-K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8"/>
                        </a:rPr>
                        <a:t>https</a:t>
                      </a:r>
                      <a:r>
                        <a:rPr lang="en-US" altLang="ko-K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8"/>
                        </a:rPr>
                        <a:t>://www.acmicpc.net/problem/10159</a:t>
                      </a:r>
                      <a:r>
                        <a:rPr lang="en-US" altLang="ko-K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en-US" altLang="ko-K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플로이드</a:t>
                      </a:r>
                      <a:endParaRPr lang="en-US" altLang="ko-K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0850">
                <a:tc>
                  <a:txBody>
                    <a:bodyPr/>
                    <a:lstStyle/>
                    <a:p>
                      <a:pPr algn="ctr" fontAlgn="ctr"/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0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306</Words>
  <Application>Microsoft Office PowerPoint</Application>
  <PresentationFormat>와이드스크린</PresentationFormat>
  <Paragraphs>167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 SW 검정 대비 연습문제</vt:lpstr>
      <vt:lpstr>Intermediate</vt:lpstr>
      <vt:lpstr>Intermediate</vt:lpstr>
      <vt:lpstr>Advanced</vt:lpstr>
      <vt:lpstr>Advanced</vt:lpstr>
      <vt:lpstr>Advanced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검정 대비 문제 목록</dc:title>
  <dc:creator>백경원 백경원</dc:creator>
  <cp:lastModifiedBy>student</cp:lastModifiedBy>
  <cp:revision>10</cp:revision>
  <dcterms:created xsi:type="dcterms:W3CDTF">2019-03-04T03:42:49Z</dcterms:created>
  <dcterms:modified xsi:type="dcterms:W3CDTF">2019-08-13T01:37:36Z</dcterms:modified>
</cp:coreProperties>
</file>