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86" r:id="rId10"/>
    <p:sldId id="285" r:id="rId11"/>
    <p:sldId id="268" r:id="rId12"/>
    <p:sldId id="269" r:id="rId13"/>
    <p:sldId id="270" r:id="rId14"/>
    <p:sldId id="273" r:id="rId15"/>
    <p:sldId id="274" r:id="rId16"/>
    <p:sldId id="272" r:id="rId17"/>
    <p:sldId id="271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7" r:id="rId28"/>
    <p:sldId id="284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61B77-3393-4769-924E-0F8DFE62E0A5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266F44-DBA0-4D58-BBCE-2035495D0983}">
      <dgm:prSet custT="1"/>
      <dgm:spPr/>
      <dgm:t>
        <a:bodyPr/>
        <a:lstStyle/>
        <a:p>
          <a:pPr rtl="0"/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常见问题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0F94E98C-D9B6-456D-B547-6FB2BB17F80B}" type="parTrans" cxnId="{5A54AB5D-7319-4659-8913-5BE2B03B16FF}">
      <dgm:prSet/>
      <dgm:spPr/>
      <dgm:t>
        <a:bodyPr/>
        <a:lstStyle/>
        <a:p>
          <a:endParaRPr lang="zh-CN" altLang="en-US"/>
        </a:p>
      </dgm:t>
    </dgm:pt>
    <dgm:pt modelId="{5B814C9B-32D4-4CC1-9BCD-D609EF658031}" type="sibTrans" cxnId="{5A54AB5D-7319-4659-8913-5BE2B03B16FF}">
      <dgm:prSet/>
      <dgm:spPr/>
      <dgm:t>
        <a:bodyPr/>
        <a:lstStyle/>
        <a:p>
          <a:endParaRPr lang="zh-CN" altLang="en-US"/>
        </a:p>
      </dgm:t>
    </dgm:pt>
    <dgm:pt modelId="{750FC2B1-4F4D-47A3-829E-91660FD797EB}">
      <dgm:prSet custT="1"/>
      <dgm:spPr/>
      <dgm:t>
        <a:bodyPr/>
        <a:lstStyle/>
        <a:p>
          <a:pPr rtl="0"/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内存管理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C1CFB64A-C768-47E6-B2B0-F01B2A5B99A5}" type="parTrans" cxnId="{8340B040-AA22-4EAE-9B42-632E6D5644A9}">
      <dgm:prSet/>
      <dgm:spPr/>
      <dgm:t>
        <a:bodyPr/>
        <a:lstStyle/>
        <a:p>
          <a:endParaRPr lang="zh-CN" altLang="en-US"/>
        </a:p>
      </dgm:t>
    </dgm:pt>
    <dgm:pt modelId="{5EFE719B-10D9-4B7D-A3CA-8DA843C49CFD}" type="sibTrans" cxnId="{8340B040-AA22-4EAE-9B42-632E6D5644A9}">
      <dgm:prSet/>
      <dgm:spPr/>
      <dgm:t>
        <a:bodyPr/>
        <a:lstStyle/>
        <a:p>
          <a:endParaRPr lang="zh-CN" altLang="en-US"/>
        </a:p>
      </dgm:t>
    </dgm:pt>
    <dgm:pt modelId="{3E48E3FB-4FFC-4172-BB65-8F4487847D3E}">
      <dgm:prSet custT="1"/>
      <dgm:spPr/>
      <dgm:t>
        <a:bodyPr/>
        <a:lstStyle/>
        <a:p>
          <a:pPr rtl="0"/>
          <a:r>
            <a:rPr lang="en-US" sz="2800" dirty="0" err="1" smtClean="0"/>
            <a:t>Malloc</a:t>
          </a:r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步骤</a:t>
          </a:r>
          <a:endParaRPr lang="zh-CN" sz="3200" dirty="0">
            <a:latin typeface="微软雅黑" pitchFamily="34" charset="-122"/>
            <a:ea typeface="微软雅黑" pitchFamily="34" charset="-122"/>
          </a:endParaRPr>
        </a:p>
      </dgm:t>
    </dgm:pt>
    <dgm:pt modelId="{C5541123-0403-4EE0-8E57-7290F40DEF50}" type="parTrans" cxnId="{AB9E2DCD-F230-407E-B4C1-B76EBC5E2165}">
      <dgm:prSet/>
      <dgm:spPr/>
      <dgm:t>
        <a:bodyPr/>
        <a:lstStyle/>
        <a:p>
          <a:endParaRPr lang="zh-CN" altLang="en-US"/>
        </a:p>
      </dgm:t>
    </dgm:pt>
    <dgm:pt modelId="{C642B6F4-F06C-4C9E-92B2-1A2E0B926EBF}" type="sibTrans" cxnId="{AB9E2DCD-F230-407E-B4C1-B76EBC5E2165}">
      <dgm:prSet/>
      <dgm:spPr/>
      <dgm:t>
        <a:bodyPr/>
        <a:lstStyle/>
        <a:p>
          <a:endParaRPr lang="zh-CN" altLang="en-US"/>
        </a:p>
      </dgm:t>
    </dgm:pt>
    <dgm:pt modelId="{45A053DF-B1A7-4F4A-AA10-0D083D686776}">
      <dgm:prSet/>
      <dgm:spPr/>
      <dgm:t>
        <a:bodyPr/>
        <a:lstStyle/>
        <a:p>
          <a:pPr rtl="0"/>
          <a:r>
            <a:rPr lang="en-US" dirty="0" smtClean="0"/>
            <a:t>Free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步骤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4D8D85B9-5ADD-4C5E-9A5B-2A8C842A20BC}" type="parTrans" cxnId="{93B01984-10FD-44B8-B72D-D3CDE57ED3B8}">
      <dgm:prSet/>
      <dgm:spPr/>
      <dgm:t>
        <a:bodyPr/>
        <a:lstStyle/>
        <a:p>
          <a:endParaRPr lang="zh-CN" altLang="en-US"/>
        </a:p>
      </dgm:t>
    </dgm:pt>
    <dgm:pt modelId="{79C1FE8A-2335-4478-9A19-7D2F2D809251}" type="sibTrans" cxnId="{93B01984-10FD-44B8-B72D-D3CDE57ED3B8}">
      <dgm:prSet/>
      <dgm:spPr/>
      <dgm:t>
        <a:bodyPr/>
        <a:lstStyle/>
        <a:p>
          <a:endParaRPr lang="zh-CN" altLang="en-US"/>
        </a:p>
      </dgm:t>
    </dgm:pt>
    <dgm:pt modelId="{2DF675B6-FA28-4067-AEC7-CC315B6AB071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注意事项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FF70E8D-1957-4095-8009-E25FBED39921}" type="parTrans" cxnId="{BA0CA235-21ED-4472-9509-5A302FDAABF0}">
      <dgm:prSet/>
      <dgm:spPr/>
      <dgm:t>
        <a:bodyPr/>
        <a:lstStyle/>
        <a:p>
          <a:endParaRPr lang="zh-CN" altLang="en-US"/>
        </a:p>
      </dgm:t>
    </dgm:pt>
    <dgm:pt modelId="{45B1A12F-DF74-41D2-BA17-908D6D217BCA}" type="sibTrans" cxnId="{BA0CA235-21ED-4472-9509-5A302FDAABF0}">
      <dgm:prSet/>
      <dgm:spPr/>
      <dgm:t>
        <a:bodyPr/>
        <a:lstStyle/>
        <a:p>
          <a:endParaRPr lang="zh-CN" altLang="en-US"/>
        </a:p>
      </dgm:t>
    </dgm:pt>
    <dgm:pt modelId="{F21E4F96-09CD-424F-BE09-454B173A2CE2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经验分享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65AEBA5-B7EE-444D-84A2-F1368BAA4842}" type="parTrans" cxnId="{60E7673A-95D1-4A27-AD37-B9ECC7527645}">
      <dgm:prSet/>
      <dgm:spPr/>
      <dgm:t>
        <a:bodyPr/>
        <a:lstStyle/>
        <a:p>
          <a:endParaRPr lang="zh-CN" altLang="en-US"/>
        </a:p>
      </dgm:t>
    </dgm:pt>
    <dgm:pt modelId="{FFEC3B15-ED3E-431F-8C9B-5E6A505758CA}" type="sibTrans" cxnId="{60E7673A-95D1-4A27-AD37-B9ECC7527645}">
      <dgm:prSet/>
      <dgm:spPr/>
      <dgm:t>
        <a:bodyPr/>
        <a:lstStyle/>
        <a:p>
          <a:endParaRPr lang="zh-CN" altLang="en-US"/>
        </a:p>
      </dgm:t>
    </dgm:pt>
    <dgm:pt modelId="{F9D264D7-E406-4F1D-8990-133004BD5144}" type="pres">
      <dgm:prSet presAssocID="{98161B77-3393-4769-924E-0F8DFE62E0A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1A0C9F-9D8A-4B0A-8E1F-EBB603433652}" type="pres">
      <dgm:prSet presAssocID="{98161B77-3393-4769-924E-0F8DFE62E0A5}" presName="arrow" presStyleLbl="bgShp" presStyleIdx="0" presStyleCnt="1"/>
      <dgm:spPr/>
    </dgm:pt>
    <dgm:pt modelId="{20C81181-8B9E-4CC6-A74E-859EE79CD212}" type="pres">
      <dgm:prSet presAssocID="{98161B77-3393-4769-924E-0F8DFE62E0A5}" presName="linearProcess" presStyleCnt="0"/>
      <dgm:spPr/>
    </dgm:pt>
    <dgm:pt modelId="{EED72F9B-DE28-42CF-9B34-9CEB36600098}" type="pres">
      <dgm:prSet presAssocID="{EE266F44-DBA0-4D58-BBCE-2035495D0983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FFACB0-69EE-4F88-A2B0-97064394EFDF}" type="pres">
      <dgm:prSet presAssocID="{5B814C9B-32D4-4CC1-9BCD-D609EF658031}" presName="sibTrans" presStyleCnt="0"/>
      <dgm:spPr/>
    </dgm:pt>
    <dgm:pt modelId="{560D3F83-3F46-4B65-9B38-E461AE17E300}" type="pres">
      <dgm:prSet presAssocID="{750FC2B1-4F4D-47A3-829E-91660FD797EB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C34EC6-42B6-4693-8D72-ECFD092751C3}" type="pres">
      <dgm:prSet presAssocID="{5EFE719B-10D9-4B7D-A3CA-8DA843C49CFD}" presName="sibTrans" presStyleCnt="0"/>
      <dgm:spPr/>
    </dgm:pt>
    <dgm:pt modelId="{69517E34-8617-4E97-804E-58F0CE30866F}" type="pres">
      <dgm:prSet presAssocID="{3E48E3FB-4FFC-4172-BB65-8F4487847D3E}" presName="textNode" presStyleLbl="node1" presStyleIdx="2" presStyleCnt="6" custScaleX="1122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1AE158-1479-4D28-B676-C699FF50EDF6}" type="pres">
      <dgm:prSet presAssocID="{C642B6F4-F06C-4C9E-92B2-1A2E0B926EBF}" presName="sibTrans" presStyleCnt="0"/>
      <dgm:spPr/>
    </dgm:pt>
    <dgm:pt modelId="{B9227FE2-82AF-4FA3-B8EB-EB2B33E294FA}" type="pres">
      <dgm:prSet presAssocID="{45A053DF-B1A7-4F4A-AA10-0D083D686776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AA2314-725C-41AB-B84B-5941F1EE29D3}" type="pres">
      <dgm:prSet presAssocID="{79C1FE8A-2335-4478-9A19-7D2F2D809251}" presName="sibTrans" presStyleCnt="0"/>
      <dgm:spPr/>
    </dgm:pt>
    <dgm:pt modelId="{D6DE7FF4-E4BB-4E4D-B004-2FDC4C2F205D}" type="pres">
      <dgm:prSet presAssocID="{2DF675B6-FA28-4067-AEC7-CC315B6AB07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07547-F990-4D39-9374-598611169735}" type="pres">
      <dgm:prSet presAssocID="{45B1A12F-DF74-41D2-BA17-908D6D217BCA}" presName="sibTrans" presStyleCnt="0"/>
      <dgm:spPr/>
    </dgm:pt>
    <dgm:pt modelId="{93525AE7-C65A-4B67-9132-2147B4A04E25}" type="pres">
      <dgm:prSet presAssocID="{F21E4F96-09CD-424F-BE09-454B173A2CE2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934C0C-8BF3-403E-8556-ED905BE3DFAD}" type="presOf" srcId="{2DF675B6-FA28-4067-AEC7-CC315B6AB071}" destId="{D6DE7FF4-E4BB-4E4D-B004-2FDC4C2F205D}" srcOrd="0" destOrd="0" presId="urn:microsoft.com/office/officeart/2005/8/layout/hProcess9"/>
    <dgm:cxn modelId="{A512A172-0C9F-48BD-BDE6-B25E45AE6CCA}" type="presOf" srcId="{F21E4F96-09CD-424F-BE09-454B173A2CE2}" destId="{93525AE7-C65A-4B67-9132-2147B4A04E25}" srcOrd="0" destOrd="0" presId="urn:microsoft.com/office/officeart/2005/8/layout/hProcess9"/>
    <dgm:cxn modelId="{60E7673A-95D1-4A27-AD37-B9ECC7527645}" srcId="{98161B77-3393-4769-924E-0F8DFE62E0A5}" destId="{F21E4F96-09CD-424F-BE09-454B173A2CE2}" srcOrd="5" destOrd="0" parTransId="{B65AEBA5-B7EE-444D-84A2-F1368BAA4842}" sibTransId="{FFEC3B15-ED3E-431F-8C9B-5E6A505758CA}"/>
    <dgm:cxn modelId="{BA0CA235-21ED-4472-9509-5A302FDAABF0}" srcId="{98161B77-3393-4769-924E-0F8DFE62E0A5}" destId="{2DF675B6-FA28-4067-AEC7-CC315B6AB071}" srcOrd="4" destOrd="0" parTransId="{AFF70E8D-1957-4095-8009-E25FBED39921}" sibTransId="{45B1A12F-DF74-41D2-BA17-908D6D217BCA}"/>
    <dgm:cxn modelId="{5A54AB5D-7319-4659-8913-5BE2B03B16FF}" srcId="{98161B77-3393-4769-924E-0F8DFE62E0A5}" destId="{EE266F44-DBA0-4D58-BBCE-2035495D0983}" srcOrd="0" destOrd="0" parTransId="{0F94E98C-D9B6-456D-B547-6FB2BB17F80B}" sibTransId="{5B814C9B-32D4-4CC1-9BCD-D609EF658031}"/>
    <dgm:cxn modelId="{83BA12B5-13E2-4496-AAD6-21108F9E622D}" type="presOf" srcId="{98161B77-3393-4769-924E-0F8DFE62E0A5}" destId="{F9D264D7-E406-4F1D-8990-133004BD5144}" srcOrd="0" destOrd="0" presId="urn:microsoft.com/office/officeart/2005/8/layout/hProcess9"/>
    <dgm:cxn modelId="{B3D402AD-7CEA-4BB1-9B38-33292E7A645E}" type="presOf" srcId="{45A053DF-B1A7-4F4A-AA10-0D083D686776}" destId="{B9227FE2-82AF-4FA3-B8EB-EB2B33E294FA}" srcOrd="0" destOrd="0" presId="urn:microsoft.com/office/officeart/2005/8/layout/hProcess9"/>
    <dgm:cxn modelId="{2D6101CE-CB45-4729-BB02-75BA40838142}" type="presOf" srcId="{EE266F44-DBA0-4D58-BBCE-2035495D0983}" destId="{EED72F9B-DE28-42CF-9B34-9CEB36600098}" srcOrd="0" destOrd="0" presId="urn:microsoft.com/office/officeart/2005/8/layout/hProcess9"/>
    <dgm:cxn modelId="{AB9E2DCD-F230-407E-B4C1-B76EBC5E2165}" srcId="{98161B77-3393-4769-924E-0F8DFE62E0A5}" destId="{3E48E3FB-4FFC-4172-BB65-8F4487847D3E}" srcOrd="2" destOrd="0" parTransId="{C5541123-0403-4EE0-8E57-7290F40DEF50}" sibTransId="{C642B6F4-F06C-4C9E-92B2-1A2E0B926EBF}"/>
    <dgm:cxn modelId="{0B6211BC-20B2-429D-B37C-449377EBBCF8}" type="presOf" srcId="{750FC2B1-4F4D-47A3-829E-91660FD797EB}" destId="{560D3F83-3F46-4B65-9B38-E461AE17E300}" srcOrd="0" destOrd="0" presId="urn:microsoft.com/office/officeart/2005/8/layout/hProcess9"/>
    <dgm:cxn modelId="{2819FC6B-708C-4DA4-8866-36D3AC36D116}" type="presOf" srcId="{3E48E3FB-4FFC-4172-BB65-8F4487847D3E}" destId="{69517E34-8617-4E97-804E-58F0CE30866F}" srcOrd="0" destOrd="0" presId="urn:microsoft.com/office/officeart/2005/8/layout/hProcess9"/>
    <dgm:cxn modelId="{8340B040-AA22-4EAE-9B42-632E6D5644A9}" srcId="{98161B77-3393-4769-924E-0F8DFE62E0A5}" destId="{750FC2B1-4F4D-47A3-829E-91660FD797EB}" srcOrd="1" destOrd="0" parTransId="{C1CFB64A-C768-47E6-B2B0-F01B2A5B99A5}" sibTransId="{5EFE719B-10D9-4B7D-A3CA-8DA843C49CFD}"/>
    <dgm:cxn modelId="{93B01984-10FD-44B8-B72D-D3CDE57ED3B8}" srcId="{98161B77-3393-4769-924E-0F8DFE62E0A5}" destId="{45A053DF-B1A7-4F4A-AA10-0D083D686776}" srcOrd="3" destOrd="0" parTransId="{4D8D85B9-5ADD-4C5E-9A5B-2A8C842A20BC}" sibTransId="{79C1FE8A-2335-4478-9A19-7D2F2D809251}"/>
    <dgm:cxn modelId="{4A093AEB-5AE5-4DB4-A0EA-E4C71E915E52}" type="presParOf" srcId="{F9D264D7-E406-4F1D-8990-133004BD5144}" destId="{251A0C9F-9D8A-4B0A-8E1F-EBB603433652}" srcOrd="0" destOrd="0" presId="urn:microsoft.com/office/officeart/2005/8/layout/hProcess9"/>
    <dgm:cxn modelId="{D55DB0DB-5D36-42AE-8F7D-0E5B87DEE6D2}" type="presParOf" srcId="{F9D264D7-E406-4F1D-8990-133004BD5144}" destId="{20C81181-8B9E-4CC6-A74E-859EE79CD212}" srcOrd="1" destOrd="0" presId="urn:microsoft.com/office/officeart/2005/8/layout/hProcess9"/>
    <dgm:cxn modelId="{F20ED948-2DCF-4E3A-97D7-05266BFF4E8C}" type="presParOf" srcId="{20C81181-8B9E-4CC6-A74E-859EE79CD212}" destId="{EED72F9B-DE28-42CF-9B34-9CEB36600098}" srcOrd="0" destOrd="0" presId="urn:microsoft.com/office/officeart/2005/8/layout/hProcess9"/>
    <dgm:cxn modelId="{9A07DAA3-774E-4BDA-92C9-FDF8AD530D21}" type="presParOf" srcId="{20C81181-8B9E-4CC6-A74E-859EE79CD212}" destId="{A9FFACB0-69EE-4F88-A2B0-97064394EFDF}" srcOrd="1" destOrd="0" presId="urn:microsoft.com/office/officeart/2005/8/layout/hProcess9"/>
    <dgm:cxn modelId="{7449DE3B-2C91-4CF6-8A79-2B8FE69736B3}" type="presParOf" srcId="{20C81181-8B9E-4CC6-A74E-859EE79CD212}" destId="{560D3F83-3F46-4B65-9B38-E461AE17E300}" srcOrd="2" destOrd="0" presId="urn:microsoft.com/office/officeart/2005/8/layout/hProcess9"/>
    <dgm:cxn modelId="{2F2EC127-4474-40FD-AF90-F3A1304AE611}" type="presParOf" srcId="{20C81181-8B9E-4CC6-A74E-859EE79CD212}" destId="{71C34EC6-42B6-4693-8D72-ECFD092751C3}" srcOrd="3" destOrd="0" presId="urn:microsoft.com/office/officeart/2005/8/layout/hProcess9"/>
    <dgm:cxn modelId="{2D111988-CDEF-4C65-93D8-AC2C4CD681F4}" type="presParOf" srcId="{20C81181-8B9E-4CC6-A74E-859EE79CD212}" destId="{69517E34-8617-4E97-804E-58F0CE30866F}" srcOrd="4" destOrd="0" presId="urn:microsoft.com/office/officeart/2005/8/layout/hProcess9"/>
    <dgm:cxn modelId="{FD012BD9-B236-4B45-9492-19C9865EEDF1}" type="presParOf" srcId="{20C81181-8B9E-4CC6-A74E-859EE79CD212}" destId="{901AE158-1479-4D28-B676-C699FF50EDF6}" srcOrd="5" destOrd="0" presId="urn:microsoft.com/office/officeart/2005/8/layout/hProcess9"/>
    <dgm:cxn modelId="{44BC7FCA-A3EF-4FA1-883E-DCB90D45626A}" type="presParOf" srcId="{20C81181-8B9E-4CC6-A74E-859EE79CD212}" destId="{B9227FE2-82AF-4FA3-B8EB-EB2B33E294FA}" srcOrd="6" destOrd="0" presId="urn:microsoft.com/office/officeart/2005/8/layout/hProcess9"/>
    <dgm:cxn modelId="{906244B5-79D9-4DE0-AC5B-74FC45381316}" type="presParOf" srcId="{20C81181-8B9E-4CC6-A74E-859EE79CD212}" destId="{E7AA2314-725C-41AB-B84B-5941F1EE29D3}" srcOrd="7" destOrd="0" presId="urn:microsoft.com/office/officeart/2005/8/layout/hProcess9"/>
    <dgm:cxn modelId="{85E632C9-A000-470B-B8A3-69DB0CDB86D1}" type="presParOf" srcId="{20C81181-8B9E-4CC6-A74E-859EE79CD212}" destId="{D6DE7FF4-E4BB-4E4D-B004-2FDC4C2F205D}" srcOrd="8" destOrd="0" presId="urn:microsoft.com/office/officeart/2005/8/layout/hProcess9"/>
    <dgm:cxn modelId="{399D82DF-5E7D-492B-9107-ECF13BB10950}" type="presParOf" srcId="{20C81181-8B9E-4CC6-A74E-859EE79CD212}" destId="{14407547-F990-4D39-9374-598611169735}" srcOrd="9" destOrd="0" presId="urn:microsoft.com/office/officeart/2005/8/layout/hProcess9"/>
    <dgm:cxn modelId="{663DC57B-5643-4F8F-9A06-7C2D2401CF0C}" type="presParOf" srcId="{20C81181-8B9E-4CC6-A74E-859EE79CD212}" destId="{93525AE7-C65A-4B67-9132-2147B4A04E2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6DF979-8B0D-4432-8A8D-450204D52237}" type="doc">
      <dgm:prSet loTypeId="urn:microsoft.com/office/officeart/2005/8/layout/cycle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152DB0-C626-4E91-8789-E2B5A7F9F466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3"/>
              </a:solidFill>
            </a:rPr>
            <a:t>free</a:t>
          </a:r>
          <a:endParaRPr lang="zh-CN" altLang="en-US" dirty="0">
            <a:solidFill>
              <a:schemeClr val="accent3"/>
            </a:solidFill>
          </a:endParaRPr>
        </a:p>
      </dgm:t>
    </dgm:pt>
    <dgm:pt modelId="{60694AA9-43EB-4787-9A60-703EE9FE4680}" type="parTrans" cxnId="{E5116902-B4DB-4890-BDD1-1A8E6B3AE24C}">
      <dgm:prSet/>
      <dgm:spPr/>
      <dgm:t>
        <a:bodyPr/>
        <a:lstStyle/>
        <a:p>
          <a:endParaRPr lang="zh-CN" altLang="en-US"/>
        </a:p>
      </dgm:t>
    </dgm:pt>
    <dgm:pt modelId="{E6D5A649-CF4F-4FD5-80C9-C13CB26D70E4}" type="sibTrans" cxnId="{E5116902-B4DB-4890-BDD1-1A8E6B3AE24C}">
      <dgm:prSet/>
      <dgm:spPr/>
      <dgm:t>
        <a:bodyPr/>
        <a:lstStyle/>
        <a:p>
          <a:endParaRPr lang="zh-CN" altLang="en-US"/>
        </a:p>
      </dgm:t>
    </dgm:pt>
    <dgm:pt modelId="{9DCC4450-2D72-4EF0-B0F5-3B5C8B2B16FF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3"/>
              </a:solidFill>
            </a:rPr>
            <a:t>malloc</a:t>
          </a:r>
          <a:endParaRPr lang="zh-CN" altLang="en-US" dirty="0">
            <a:solidFill>
              <a:schemeClr val="accent3"/>
            </a:solidFill>
          </a:endParaRPr>
        </a:p>
      </dgm:t>
    </dgm:pt>
    <dgm:pt modelId="{399C8DCE-59A0-4AC7-8BFC-C707B8E796D4}" type="parTrans" cxnId="{D0D4FE8F-8502-48F9-AEF9-61FD650E2ED4}">
      <dgm:prSet/>
      <dgm:spPr/>
      <dgm:t>
        <a:bodyPr/>
        <a:lstStyle/>
        <a:p>
          <a:endParaRPr lang="zh-CN" altLang="en-US"/>
        </a:p>
      </dgm:t>
    </dgm:pt>
    <dgm:pt modelId="{E33360B1-0631-4C57-81E5-092FD0D2AA7B}" type="sibTrans" cxnId="{D0D4FE8F-8502-48F9-AEF9-61FD650E2ED4}">
      <dgm:prSet/>
      <dgm:spPr/>
      <dgm:t>
        <a:bodyPr/>
        <a:lstStyle/>
        <a:p>
          <a:endParaRPr lang="zh-CN" altLang="en-US"/>
        </a:p>
      </dgm:t>
    </dgm:pt>
    <dgm:pt modelId="{7D245E68-DEFA-4CD0-BC01-DE6A6B816376}" type="pres">
      <dgm:prSet presAssocID="{2A6DF979-8B0D-4432-8A8D-450204D5223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9ADBE9-BE13-4E8B-878D-29A8CB3E6C83}" type="pres">
      <dgm:prSet presAssocID="{C0152DB0-C626-4E91-8789-E2B5A7F9F466}" presName="dummy" presStyleCnt="0"/>
      <dgm:spPr/>
    </dgm:pt>
    <dgm:pt modelId="{F636C4BB-A283-4CCA-A2E4-D70AF9261119}" type="pres">
      <dgm:prSet presAssocID="{C0152DB0-C626-4E91-8789-E2B5A7F9F466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E8B2F-DED3-4F74-9B4E-02EFC4F729F4}" type="pres">
      <dgm:prSet presAssocID="{E6D5A649-CF4F-4FD5-80C9-C13CB26D70E4}" presName="sibTrans" presStyleLbl="node1" presStyleIdx="0" presStyleCnt="2"/>
      <dgm:spPr/>
      <dgm:t>
        <a:bodyPr/>
        <a:lstStyle/>
        <a:p>
          <a:endParaRPr lang="zh-CN" altLang="en-US"/>
        </a:p>
      </dgm:t>
    </dgm:pt>
    <dgm:pt modelId="{6FD1B402-A7CE-4CEE-AC1F-5FC8ED991F3A}" type="pres">
      <dgm:prSet presAssocID="{9DCC4450-2D72-4EF0-B0F5-3B5C8B2B16FF}" presName="dummy" presStyleCnt="0"/>
      <dgm:spPr/>
    </dgm:pt>
    <dgm:pt modelId="{C8C6449E-CF91-4BB8-ABF0-6E47FBB0F882}" type="pres">
      <dgm:prSet presAssocID="{9DCC4450-2D72-4EF0-B0F5-3B5C8B2B16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846CB9-75D1-428E-AC9D-5D5C0CACA5F7}" type="pres">
      <dgm:prSet presAssocID="{E33360B1-0631-4C57-81E5-092FD0D2AA7B}" presName="sibTrans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83CB482-1701-4F78-9D7B-0CEF7F6C4D04}" type="presOf" srcId="{E6D5A649-CF4F-4FD5-80C9-C13CB26D70E4}" destId="{DC8E8B2F-DED3-4F74-9B4E-02EFC4F729F4}" srcOrd="0" destOrd="0" presId="urn:microsoft.com/office/officeart/2005/8/layout/cycle1"/>
    <dgm:cxn modelId="{2D8E3CCF-A460-44A8-835F-1197BCD7A8C9}" type="presOf" srcId="{9DCC4450-2D72-4EF0-B0F5-3B5C8B2B16FF}" destId="{C8C6449E-CF91-4BB8-ABF0-6E47FBB0F882}" srcOrd="0" destOrd="0" presId="urn:microsoft.com/office/officeart/2005/8/layout/cycle1"/>
    <dgm:cxn modelId="{D0D4FE8F-8502-48F9-AEF9-61FD650E2ED4}" srcId="{2A6DF979-8B0D-4432-8A8D-450204D52237}" destId="{9DCC4450-2D72-4EF0-B0F5-3B5C8B2B16FF}" srcOrd="1" destOrd="0" parTransId="{399C8DCE-59A0-4AC7-8BFC-C707B8E796D4}" sibTransId="{E33360B1-0631-4C57-81E5-092FD0D2AA7B}"/>
    <dgm:cxn modelId="{1876CBCD-C678-407C-93C8-71A293EF0861}" type="presOf" srcId="{E33360B1-0631-4C57-81E5-092FD0D2AA7B}" destId="{77846CB9-75D1-428E-AC9D-5D5C0CACA5F7}" srcOrd="0" destOrd="0" presId="urn:microsoft.com/office/officeart/2005/8/layout/cycle1"/>
    <dgm:cxn modelId="{51BDDB62-72CF-45D9-9B27-5A56A839CF5B}" type="presOf" srcId="{C0152DB0-C626-4E91-8789-E2B5A7F9F466}" destId="{F636C4BB-A283-4CCA-A2E4-D70AF9261119}" srcOrd="0" destOrd="0" presId="urn:microsoft.com/office/officeart/2005/8/layout/cycle1"/>
    <dgm:cxn modelId="{E5116902-B4DB-4890-BDD1-1A8E6B3AE24C}" srcId="{2A6DF979-8B0D-4432-8A8D-450204D52237}" destId="{C0152DB0-C626-4E91-8789-E2B5A7F9F466}" srcOrd="0" destOrd="0" parTransId="{60694AA9-43EB-4787-9A60-703EE9FE4680}" sibTransId="{E6D5A649-CF4F-4FD5-80C9-C13CB26D70E4}"/>
    <dgm:cxn modelId="{22BA9873-325C-41DC-8756-407AE5054BEE}" type="presOf" srcId="{2A6DF979-8B0D-4432-8A8D-450204D52237}" destId="{7D245E68-DEFA-4CD0-BC01-DE6A6B816376}" srcOrd="0" destOrd="0" presId="urn:microsoft.com/office/officeart/2005/8/layout/cycle1"/>
    <dgm:cxn modelId="{504A3727-2611-4596-827B-6CB4538F1D4E}" type="presParOf" srcId="{7D245E68-DEFA-4CD0-BC01-DE6A6B816376}" destId="{449ADBE9-BE13-4E8B-878D-29A8CB3E6C83}" srcOrd="0" destOrd="0" presId="urn:microsoft.com/office/officeart/2005/8/layout/cycle1"/>
    <dgm:cxn modelId="{970591CD-D82A-4EBB-A1A6-0DB572DAB7C0}" type="presParOf" srcId="{7D245E68-DEFA-4CD0-BC01-DE6A6B816376}" destId="{F636C4BB-A283-4CCA-A2E4-D70AF9261119}" srcOrd="1" destOrd="0" presId="urn:microsoft.com/office/officeart/2005/8/layout/cycle1"/>
    <dgm:cxn modelId="{1B8FC870-B12C-4B88-A877-9AD64BCADC5B}" type="presParOf" srcId="{7D245E68-DEFA-4CD0-BC01-DE6A6B816376}" destId="{DC8E8B2F-DED3-4F74-9B4E-02EFC4F729F4}" srcOrd="2" destOrd="0" presId="urn:microsoft.com/office/officeart/2005/8/layout/cycle1"/>
    <dgm:cxn modelId="{A27921CC-2174-4B68-86FC-6D75E3433512}" type="presParOf" srcId="{7D245E68-DEFA-4CD0-BC01-DE6A6B816376}" destId="{6FD1B402-A7CE-4CEE-AC1F-5FC8ED991F3A}" srcOrd="3" destOrd="0" presId="urn:microsoft.com/office/officeart/2005/8/layout/cycle1"/>
    <dgm:cxn modelId="{3B361D4E-6B56-4112-8B1F-EE94E84D2A63}" type="presParOf" srcId="{7D245E68-DEFA-4CD0-BC01-DE6A6B816376}" destId="{C8C6449E-CF91-4BB8-ABF0-6E47FBB0F882}" srcOrd="4" destOrd="0" presId="urn:microsoft.com/office/officeart/2005/8/layout/cycle1"/>
    <dgm:cxn modelId="{3BDC4E21-B557-4467-B304-B8EF0EEA95EE}" type="presParOf" srcId="{7D245E68-DEFA-4CD0-BC01-DE6A6B816376}" destId="{77846CB9-75D1-428E-AC9D-5D5C0CACA5F7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CD4528-7E9A-4DBD-8821-447D1AC849F3}" type="doc">
      <dgm:prSet loTypeId="urn:microsoft.com/office/officeart/2005/8/layout/hList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00DF3FD-EE8E-4A1C-B5D5-DDE7E4FAE34D}">
      <dgm:prSet phldrT="[文本]" custT="1"/>
      <dgm:spPr/>
      <dgm:t>
        <a:bodyPr/>
        <a:lstStyle/>
        <a:p>
          <a:r>
            <a:rPr lang="en-US" altLang="zh-CN" sz="3200" dirty="0" err="1" smtClean="0"/>
            <a:t>Ptmalloc</a:t>
          </a:r>
          <a:r>
            <a:rPr lang="en-US" altLang="zh-CN" sz="3200" dirty="0" smtClean="0"/>
            <a:t> 2 </a:t>
          </a:r>
        </a:p>
        <a:p>
          <a:r>
            <a:rPr lang="en-US" altLang="zh-CN" sz="3200" dirty="0" err="1" smtClean="0"/>
            <a:t>Glibc</a:t>
          </a:r>
          <a:r>
            <a:rPr lang="en-US" altLang="zh-CN" sz="3200" dirty="0" smtClean="0"/>
            <a:t> 2.3.x</a:t>
          </a:r>
        </a:p>
        <a:p>
          <a:r>
            <a:rPr lang="en-US" altLang="zh-CN" sz="3200" dirty="0" smtClean="0"/>
            <a:t>Wolfram </a:t>
          </a:r>
          <a:r>
            <a:rPr lang="en-US" altLang="zh-CN" sz="3200" dirty="0" err="1" smtClean="0"/>
            <a:t>Gloger</a:t>
          </a:r>
          <a:endParaRPr lang="zh-CN" altLang="en-US" sz="3200" dirty="0"/>
        </a:p>
      </dgm:t>
    </dgm:pt>
    <dgm:pt modelId="{3D7FD6B3-A133-4432-B2E3-062FAAA8735A}" type="parTrans" cxnId="{233C3500-F160-40D3-A83C-A7611C5A3679}">
      <dgm:prSet/>
      <dgm:spPr/>
      <dgm:t>
        <a:bodyPr/>
        <a:lstStyle/>
        <a:p>
          <a:endParaRPr lang="zh-CN" altLang="en-US"/>
        </a:p>
      </dgm:t>
    </dgm:pt>
    <dgm:pt modelId="{E33B6ACD-A388-470B-A27C-50076F64BF16}" type="sibTrans" cxnId="{233C3500-F160-40D3-A83C-A7611C5A3679}">
      <dgm:prSet/>
      <dgm:spPr/>
      <dgm:t>
        <a:bodyPr/>
        <a:lstStyle/>
        <a:p>
          <a:endParaRPr lang="zh-CN" altLang="en-US"/>
        </a:p>
      </dgm:t>
    </dgm:pt>
    <dgm:pt modelId="{62A5B964-7604-42B1-9FBA-660932828F7B}">
      <dgm:prSet phldrT="[文本]" phldr="1"/>
      <dgm:spPr/>
      <dgm:t>
        <a:bodyPr/>
        <a:lstStyle/>
        <a:p>
          <a:endParaRPr lang="zh-CN" altLang="en-US" dirty="0"/>
        </a:p>
      </dgm:t>
    </dgm:pt>
    <dgm:pt modelId="{79AF3070-5C17-4EED-B8D3-0740483D6975}" type="parTrans" cxnId="{8F76BB8C-2281-42AB-A660-F6A5AAE94CD0}">
      <dgm:prSet/>
      <dgm:spPr/>
      <dgm:t>
        <a:bodyPr/>
        <a:lstStyle/>
        <a:p>
          <a:endParaRPr lang="zh-CN" altLang="en-US"/>
        </a:p>
      </dgm:t>
    </dgm:pt>
    <dgm:pt modelId="{7D6BB10F-3A1F-4457-B1BD-299A6DEB9C57}" type="sibTrans" cxnId="{8F76BB8C-2281-42AB-A660-F6A5AAE94CD0}">
      <dgm:prSet/>
      <dgm:spPr/>
      <dgm:t>
        <a:bodyPr/>
        <a:lstStyle/>
        <a:p>
          <a:endParaRPr lang="zh-CN" altLang="en-US"/>
        </a:p>
      </dgm:t>
    </dgm:pt>
    <dgm:pt modelId="{C04A6A32-8023-4732-92B2-5EC942ABEC5F}">
      <dgm:prSet phldrT="[文本]" phldr="1"/>
      <dgm:spPr/>
      <dgm:t>
        <a:bodyPr/>
        <a:lstStyle/>
        <a:p>
          <a:endParaRPr lang="zh-CN" altLang="en-US"/>
        </a:p>
      </dgm:t>
    </dgm:pt>
    <dgm:pt modelId="{8D700CEB-5BEB-4AE5-BCE7-F7F2BBBFAA87}" type="parTrans" cxnId="{58A898D0-FF62-4D65-9A8C-2E30B2E72535}">
      <dgm:prSet/>
      <dgm:spPr/>
      <dgm:t>
        <a:bodyPr/>
        <a:lstStyle/>
        <a:p>
          <a:endParaRPr lang="zh-CN" altLang="en-US"/>
        </a:p>
      </dgm:t>
    </dgm:pt>
    <dgm:pt modelId="{4034903F-0747-425A-A4E0-CA39E8BC9E68}" type="sibTrans" cxnId="{58A898D0-FF62-4D65-9A8C-2E30B2E72535}">
      <dgm:prSet/>
      <dgm:spPr/>
      <dgm:t>
        <a:bodyPr/>
        <a:lstStyle/>
        <a:p>
          <a:endParaRPr lang="zh-CN" altLang="en-US"/>
        </a:p>
      </dgm:t>
    </dgm:pt>
    <dgm:pt modelId="{E28D6EFF-E432-4A86-81C2-418D021F451F}">
      <dgm:prSet phldrT="[文本]" phldr="1"/>
      <dgm:spPr/>
      <dgm:t>
        <a:bodyPr/>
        <a:lstStyle/>
        <a:p>
          <a:endParaRPr lang="zh-CN" altLang="en-US" dirty="0"/>
        </a:p>
      </dgm:t>
    </dgm:pt>
    <dgm:pt modelId="{49BA73B8-E476-4FE3-A29E-EB31B33106F8}" type="parTrans" cxnId="{418DC270-F7EB-4B19-9EDF-1DD4EFAA3C95}">
      <dgm:prSet/>
      <dgm:spPr/>
      <dgm:t>
        <a:bodyPr/>
        <a:lstStyle/>
        <a:p>
          <a:endParaRPr lang="zh-CN" altLang="en-US"/>
        </a:p>
      </dgm:t>
    </dgm:pt>
    <dgm:pt modelId="{FEB8F8CD-86CA-4332-8D92-1F489AEEF7A1}" type="sibTrans" cxnId="{418DC270-F7EB-4B19-9EDF-1DD4EFAA3C95}">
      <dgm:prSet/>
      <dgm:spPr/>
      <dgm:t>
        <a:bodyPr/>
        <a:lstStyle/>
        <a:p>
          <a:endParaRPr lang="zh-CN" altLang="en-US"/>
        </a:p>
      </dgm:t>
    </dgm:pt>
    <dgm:pt modelId="{58630D81-B0A6-42F0-8FF5-6C7BAA15F358}">
      <dgm:prSet phldrT="[文本]" phldr="1"/>
      <dgm:spPr/>
      <dgm:t>
        <a:bodyPr/>
        <a:lstStyle/>
        <a:p>
          <a:endParaRPr lang="zh-CN" altLang="en-US" dirty="0"/>
        </a:p>
      </dgm:t>
    </dgm:pt>
    <dgm:pt modelId="{12092389-A12A-423D-B6AB-E08325740F43}" type="parTrans" cxnId="{5A355851-18E2-4CA6-AF8B-7CA3C7DAFE61}">
      <dgm:prSet/>
      <dgm:spPr/>
      <dgm:t>
        <a:bodyPr/>
        <a:lstStyle/>
        <a:p>
          <a:endParaRPr lang="zh-CN" altLang="en-US"/>
        </a:p>
      </dgm:t>
    </dgm:pt>
    <dgm:pt modelId="{6D82EDCB-1FE6-47A1-90B6-8D87673FB7CC}" type="sibTrans" cxnId="{5A355851-18E2-4CA6-AF8B-7CA3C7DAFE61}">
      <dgm:prSet/>
      <dgm:spPr/>
      <dgm:t>
        <a:bodyPr/>
        <a:lstStyle/>
        <a:p>
          <a:endParaRPr lang="zh-CN" altLang="en-US"/>
        </a:p>
      </dgm:t>
    </dgm:pt>
    <dgm:pt modelId="{6DF58693-D863-46F6-BA12-E483013C21A8}">
      <dgm:prSet custT="1"/>
      <dgm:spPr/>
      <dgm:t>
        <a:bodyPr/>
        <a:lstStyle/>
        <a:p>
          <a:r>
            <a:rPr lang="en-US" altLang="zh-CN" sz="3600" dirty="0" err="1" smtClean="0"/>
            <a:t>Mmap</a:t>
          </a:r>
          <a:endParaRPr lang="en-US" altLang="zh-CN" sz="3600" dirty="0" smtClean="0"/>
        </a:p>
        <a:p>
          <a:r>
            <a:rPr lang="en-US" altLang="zh-CN" sz="3600" dirty="0" err="1" smtClean="0"/>
            <a:t>munmap</a:t>
          </a:r>
          <a:endParaRPr lang="zh-CN" altLang="en-US" sz="3600" dirty="0"/>
        </a:p>
      </dgm:t>
    </dgm:pt>
    <dgm:pt modelId="{BBE5C1F6-211A-4D20-B5D7-ACE768346BF1}" type="parTrans" cxnId="{A220B2C1-A9DC-427A-8A0D-D2DB3BAD2CE3}">
      <dgm:prSet/>
      <dgm:spPr/>
      <dgm:t>
        <a:bodyPr/>
        <a:lstStyle/>
        <a:p>
          <a:endParaRPr lang="zh-CN" altLang="en-US"/>
        </a:p>
      </dgm:t>
    </dgm:pt>
    <dgm:pt modelId="{24729B3E-5E96-4CF0-8555-4ECD0A1ACE2C}" type="sibTrans" cxnId="{A220B2C1-A9DC-427A-8A0D-D2DB3BAD2CE3}">
      <dgm:prSet/>
      <dgm:spPr/>
      <dgm:t>
        <a:bodyPr/>
        <a:lstStyle/>
        <a:p>
          <a:endParaRPr lang="zh-CN" altLang="en-US"/>
        </a:p>
      </dgm:t>
    </dgm:pt>
    <dgm:pt modelId="{068219AA-9A1E-4354-A09F-DD7B27D26DCF}">
      <dgm:prSet custT="1"/>
      <dgm:spPr/>
      <dgm:t>
        <a:bodyPr/>
        <a:lstStyle/>
        <a:p>
          <a:r>
            <a:rPr lang="en-US" altLang="zh-CN" sz="3600" dirty="0" err="1" smtClean="0"/>
            <a:t>brk</a:t>
          </a:r>
          <a:r>
            <a:rPr lang="zh-CN" altLang="en-US" sz="3600" dirty="0" smtClean="0"/>
            <a:t>、</a:t>
          </a:r>
          <a:r>
            <a:rPr lang="en-US" altLang="zh-CN" sz="3600" dirty="0" err="1" smtClean="0"/>
            <a:t>sbrk</a:t>
          </a:r>
          <a:endParaRPr lang="zh-CN" altLang="en-US" sz="3600" dirty="0"/>
        </a:p>
      </dgm:t>
    </dgm:pt>
    <dgm:pt modelId="{57B75E81-2A72-4512-9E64-52385A3D6EF5}" type="parTrans" cxnId="{C8B3CA7F-FD0F-447C-90C1-21D5C2097D31}">
      <dgm:prSet/>
      <dgm:spPr/>
      <dgm:t>
        <a:bodyPr/>
        <a:lstStyle/>
        <a:p>
          <a:endParaRPr lang="zh-CN" altLang="en-US"/>
        </a:p>
      </dgm:t>
    </dgm:pt>
    <dgm:pt modelId="{6EFE6BC5-1487-45FA-A601-E4993B9FA72C}" type="sibTrans" cxnId="{C8B3CA7F-FD0F-447C-90C1-21D5C2097D31}">
      <dgm:prSet/>
      <dgm:spPr/>
      <dgm:t>
        <a:bodyPr/>
        <a:lstStyle/>
        <a:p>
          <a:endParaRPr lang="zh-CN" altLang="en-US"/>
        </a:p>
      </dgm:t>
    </dgm:pt>
    <dgm:pt modelId="{A290B917-98F3-46E3-8726-42EF1E2B4E94}" type="pres">
      <dgm:prSet presAssocID="{AECD4528-7E9A-4DBD-8821-447D1AC849F3}" presName="composite" presStyleCnt="0">
        <dgm:presLayoutVars>
          <dgm:chMax val="1"/>
          <dgm:dir/>
          <dgm:resizeHandles val="exact"/>
        </dgm:presLayoutVars>
      </dgm:prSet>
      <dgm:spPr/>
    </dgm:pt>
    <dgm:pt modelId="{CD3AD599-1B8A-425F-B67B-7C05E221AB6D}" type="pres">
      <dgm:prSet presAssocID="{600DF3FD-EE8E-4A1C-B5D5-DDE7E4FAE34D}" presName="roof" presStyleLbl="dkBgShp" presStyleIdx="0" presStyleCnt="2" custLinFactNeighborX="-4180" custLinFactNeighborY="-1493"/>
      <dgm:spPr/>
      <dgm:t>
        <a:bodyPr/>
        <a:lstStyle/>
        <a:p>
          <a:endParaRPr lang="zh-CN" altLang="en-US"/>
        </a:p>
      </dgm:t>
    </dgm:pt>
    <dgm:pt modelId="{A675F90E-89F9-46D3-A4DC-B3CB011AD7C0}" type="pres">
      <dgm:prSet presAssocID="{600DF3FD-EE8E-4A1C-B5D5-DDE7E4FAE34D}" presName="pillars" presStyleCnt="0"/>
      <dgm:spPr/>
    </dgm:pt>
    <dgm:pt modelId="{9F7DDDC8-CBFC-4E8B-9869-8755D41BB651}" type="pres">
      <dgm:prSet presAssocID="{600DF3FD-EE8E-4A1C-B5D5-DDE7E4FAE34D}" presName="pillar1" presStyleLbl="node1" presStyleIdx="0" presStyleCnt="2">
        <dgm:presLayoutVars>
          <dgm:bulletEnabled val="1"/>
        </dgm:presLayoutVars>
      </dgm:prSet>
      <dgm:spPr/>
    </dgm:pt>
    <dgm:pt modelId="{7F9BAA58-64BD-4FE5-8A2B-5E154B3C244E}" type="pres">
      <dgm:prSet presAssocID="{068219AA-9A1E-4354-A09F-DD7B27D26DCF}" presName="pillarX" presStyleLbl="node1" presStyleIdx="1" presStyleCnt="2">
        <dgm:presLayoutVars>
          <dgm:bulletEnabled val="1"/>
        </dgm:presLayoutVars>
      </dgm:prSet>
      <dgm:spPr/>
    </dgm:pt>
    <dgm:pt modelId="{4CF6107C-CDAF-45F8-BC52-B8C0E335BA63}" type="pres">
      <dgm:prSet presAssocID="{600DF3FD-EE8E-4A1C-B5D5-DDE7E4FAE34D}" presName="base" presStyleLbl="dkBgShp" presStyleIdx="1" presStyleCnt="2"/>
      <dgm:spPr/>
    </dgm:pt>
  </dgm:ptLst>
  <dgm:cxnLst>
    <dgm:cxn modelId="{A220B2C1-A9DC-427A-8A0D-D2DB3BAD2CE3}" srcId="{600DF3FD-EE8E-4A1C-B5D5-DDE7E4FAE34D}" destId="{6DF58693-D863-46F6-BA12-E483013C21A8}" srcOrd="0" destOrd="0" parTransId="{BBE5C1F6-211A-4D20-B5D7-ACE768346BF1}" sibTransId="{24729B3E-5E96-4CF0-8555-4ECD0A1ACE2C}"/>
    <dgm:cxn modelId="{5A355851-18E2-4CA6-AF8B-7CA3C7DAFE61}" srcId="{AECD4528-7E9A-4DBD-8821-447D1AC849F3}" destId="{58630D81-B0A6-42F0-8FF5-6C7BAA15F358}" srcOrd="4" destOrd="0" parTransId="{12092389-A12A-423D-B6AB-E08325740F43}" sibTransId="{6D82EDCB-1FE6-47A1-90B6-8D87673FB7CC}"/>
    <dgm:cxn modelId="{8BCFA5A1-1EA5-4221-871A-C3DE1E5B5B1D}" type="presOf" srcId="{6DF58693-D863-46F6-BA12-E483013C21A8}" destId="{9F7DDDC8-CBFC-4E8B-9869-8755D41BB651}" srcOrd="0" destOrd="0" presId="urn:microsoft.com/office/officeart/2005/8/layout/hList3"/>
    <dgm:cxn modelId="{A5BA0B97-2076-4C0A-949B-4B62C3EE062E}" type="presOf" srcId="{600DF3FD-EE8E-4A1C-B5D5-DDE7E4FAE34D}" destId="{CD3AD599-1B8A-425F-B67B-7C05E221AB6D}" srcOrd="0" destOrd="0" presId="urn:microsoft.com/office/officeart/2005/8/layout/hList3"/>
    <dgm:cxn modelId="{58A898D0-FF62-4D65-9A8C-2E30B2E72535}" srcId="{AECD4528-7E9A-4DBD-8821-447D1AC849F3}" destId="{C04A6A32-8023-4732-92B2-5EC942ABEC5F}" srcOrd="2" destOrd="0" parTransId="{8D700CEB-5BEB-4AE5-BCE7-F7F2BBBFAA87}" sibTransId="{4034903F-0747-425A-A4E0-CA39E8BC9E68}"/>
    <dgm:cxn modelId="{1C3F8A30-3259-4E4E-B555-2A416F59B569}" type="presOf" srcId="{068219AA-9A1E-4354-A09F-DD7B27D26DCF}" destId="{7F9BAA58-64BD-4FE5-8A2B-5E154B3C244E}" srcOrd="0" destOrd="0" presId="urn:microsoft.com/office/officeart/2005/8/layout/hList3"/>
    <dgm:cxn modelId="{C117E2C0-27F3-4213-9695-B63D2F192203}" type="presOf" srcId="{AECD4528-7E9A-4DBD-8821-447D1AC849F3}" destId="{A290B917-98F3-46E3-8726-42EF1E2B4E94}" srcOrd="0" destOrd="0" presId="urn:microsoft.com/office/officeart/2005/8/layout/hList3"/>
    <dgm:cxn modelId="{233C3500-F160-40D3-A83C-A7611C5A3679}" srcId="{AECD4528-7E9A-4DBD-8821-447D1AC849F3}" destId="{600DF3FD-EE8E-4A1C-B5D5-DDE7E4FAE34D}" srcOrd="0" destOrd="0" parTransId="{3D7FD6B3-A133-4432-B2E3-062FAAA8735A}" sibTransId="{E33B6ACD-A388-470B-A27C-50076F64BF16}"/>
    <dgm:cxn modelId="{418DC270-F7EB-4B19-9EDF-1DD4EFAA3C95}" srcId="{AECD4528-7E9A-4DBD-8821-447D1AC849F3}" destId="{E28D6EFF-E432-4A86-81C2-418D021F451F}" srcOrd="3" destOrd="0" parTransId="{49BA73B8-E476-4FE3-A29E-EB31B33106F8}" sibTransId="{FEB8F8CD-86CA-4332-8D92-1F489AEEF7A1}"/>
    <dgm:cxn modelId="{C8B3CA7F-FD0F-447C-90C1-21D5C2097D31}" srcId="{600DF3FD-EE8E-4A1C-B5D5-DDE7E4FAE34D}" destId="{068219AA-9A1E-4354-A09F-DD7B27D26DCF}" srcOrd="1" destOrd="0" parTransId="{57B75E81-2A72-4512-9E64-52385A3D6EF5}" sibTransId="{6EFE6BC5-1487-45FA-A601-E4993B9FA72C}"/>
    <dgm:cxn modelId="{8F76BB8C-2281-42AB-A660-F6A5AAE94CD0}" srcId="{AECD4528-7E9A-4DBD-8821-447D1AC849F3}" destId="{62A5B964-7604-42B1-9FBA-660932828F7B}" srcOrd="1" destOrd="0" parTransId="{79AF3070-5C17-4EED-B8D3-0740483D6975}" sibTransId="{7D6BB10F-3A1F-4457-B1BD-299A6DEB9C57}"/>
    <dgm:cxn modelId="{5A715262-CD2D-4B96-A527-25742CEF642E}" type="presParOf" srcId="{A290B917-98F3-46E3-8726-42EF1E2B4E94}" destId="{CD3AD599-1B8A-425F-B67B-7C05E221AB6D}" srcOrd="0" destOrd="0" presId="urn:microsoft.com/office/officeart/2005/8/layout/hList3"/>
    <dgm:cxn modelId="{6A48B0C9-9F4A-4F09-803B-2D3FFE588DE3}" type="presParOf" srcId="{A290B917-98F3-46E3-8726-42EF1E2B4E94}" destId="{A675F90E-89F9-46D3-A4DC-B3CB011AD7C0}" srcOrd="1" destOrd="0" presId="urn:microsoft.com/office/officeart/2005/8/layout/hList3"/>
    <dgm:cxn modelId="{467CF318-1070-45E2-AF26-ECD966ECE600}" type="presParOf" srcId="{A675F90E-89F9-46D3-A4DC-B3CB011AD7C0}" destId="{9F7DDDC8-CBFC-4E8B-9869-8755D41BB651}" srcOrd="0" destOrd="0" presId="urn:microsoft.com/office/officeart/2005/8/layout/hList3"/>
    <dgm:cxn modelId="{25599FEE-4748-4E22-94A3-DE05A5693468}" type="presParOf" srcId="{A675F90E-89F9-46D3-A4DC-B3CB011AD7C0}" destId="{7F9BAA58-64BD-4FE5-8A2B-5E154B3C244E}" srcOrd="1" destOrd="0" presId="urn:microsoft.com/office/officeart/2005/8/layout/hList3"/>
    <dgm:cxn modelId="{4FADD1B6-7745-4673-8622-7B0409E9028B}" type="presParOf" srcId="{A290B917-98F3-46E3-8726-42EF1E2B4E94}" destId="{4CF6107C-CDAF-45F8-BC52-B8C0E335BA6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D129E9-AD67-42E5-AC35-E10FD603DD6C}" type="doc">
      <dgm:prSet loTypeId="urn:microsoft.com/office/officeart/2005/8/layout/hierarchy6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0F39039-5229-4EF6-9682-F28735C70FBE}">
      <dgm:prSet phldrT="[文本]" custT="1"/>
      <dgm:spPr/>
      <dgm:t>
        <a:bodyPr/>
        <a:lstStyle/>
        <a:p>
          <a:pPr algn="ctr"/>
          <a:r>
            <a:rPr lang="en-US" altLang="zh-CN" sz="2800" dirty="0" smtClean="0"/>
            <a:t>arenas</a:t>
          </a:r>
          <a:endParaRPr lang="zh-CN" altLang="en-US" sz="2800" dirty="0"/>
        </a:p>
      </dgm:t>
    </dgm:pt>
    <dgm:pt modelId="{EB556A59-43C4-4252-8068-41DC62C52E41}" type="parTrans" cxnId="{9FC8BCCD-7E24-4910-AC6C-0CCEA1A03391}">
      <dgm:prSet/>
      <dgm:spPr/>
      <dgm:t>
        <a:bodyPr/>
        <a:lstStyle/>
        <a:p>
          <a:pPr algn="ctr"/>
          <a:endParaRPr lang="zh-CN" altLang="en-US"/>
        </a:p>
      </dgm:t>
    </dgm:pt>
    <dgm:pt modelId="{322EB7C7-9676-4BC7-B221-CEDF252C20A3}" type="sibTrans" cxnId="{9FC8BCCD-7E24-4910-AC6C-0CCEA1A03391}">
      <dgm:prSet/>
      <dgm:spPr/>
      <dgm:t>
        <a:bodyPr/>
        <a:lstStyle/>
        <a:p>
          <a:pPr algn="ctr"/>
          <a:endParaRPr lang="zh-CN" altLang="en-US"/>
        </a:p>
      </dgm:t>
    </dgm:pt>
    <dgm:pt modelId="{2D075DF9-2F24-4DD1-AC03-3049D9847EAA}">
      <dgm:prSet phldrT="[文本]" custT="1"/>
      <dgm:spPr/>
      <dgm:t>
        <a:bodyPr/>
        <a:lstStyle/>
        <a:p>
          <a:pPr algn="ctr"/>
          <a:r>
            <a:rPr lang="en-US" altLang="zh-CN" sz="2800" dirty="0" smtClean="0"/>
            <a:t>Small bins</a:t>
          </a:r>
          <a:endParaRPr lang="zh-CN" altLang="en-US" sz="2800" dirty="0"/>
        </a:p>
      </dgm:t>
    </dgm:pt>
    <dgm:pt modelId="{95A52AC9-F642-4FD1-B51D-CB15285B5016}" type="parTrans" cxnId="{0F197D51-144B-4E34-B39C-BC9C80D55801}">
      <dgm:prSet/>
      <dgm:spPr/>
      <dgm:t>
        <a:bodyPr/>
        <a:lstStyle/>
        <a:p>
          <a:pPr algn="ctr"/>
          <a:endParaRPr lang="zh-CN" altLang="en-US"/>
        </a:p>
      </dgm:t>
    </dgm:pt>
    <dgm:pt modelId="{1278E14E-D686-478D-B625-EA2FDECB35E6}" type="sibTrans" cxnId="{0F197D51-144B-4E34-B39C-BC9C80D55801}">
      <dgm:prSet/>
      <dgm:spPr/>
      <dgm:t>
        <a:bodyPr/>
        <a:lstStyle/>
        <a:p>
          <a:pPr algn="ctr"/>
          <a:endParaRPr lang="zh-CN" altLang="en-US"/>
        </a:p>
      </dgm:t>
    </dgm:pt>
    <dgm:pt modelId="{835667F8-6D51-46DC-BD8C-69811E2F3C5F}">
      <dgm:prSet phldrT="[文本]" custT="1"/>
      <dgm:spPr/>
      <dgm:t>
        <a:bodyPr/>
        <a:lstStyle/>
        <a:p>
          <a:pPr algn="ctr"/>
          <a:r>
            <a:rPr lang="en-US" altLang="zh-CN" sz="2800" dirty="0" smtClean="0"/>
            <a:t>chunks</a:t>
          </a:r>
          <a:endParaRPr lang="zh-CN" altLang="en-US" sz="2800" dirty="0"/>
        </a:p>
      </dgm:t>
    </dgm:pt>
    <dgm:pt modelId="{393F2D8C-AE65-4E20-A936-E3A9A6B3567F}" type="parTrans" cxnId="{1AD6C3B8-622A-4725-9ED0-F7771D9A8C05}">
      <dgm:prSet/>
      <dgm:spPr/>
      <dgm:t>
        <a:bodyPr/>
        <a:lstStyle/>
        <a:p>
          <a:pPr algn="ctr"/>
          <a:endParaRPr lang="zh-CN" altLang="en-US"/>
        </a:p>
      </dgm:t>
    </dgm:pt>
    <dgm:pt modelId="{C4C1F209-E276-408D-A457-732E21F36C7D}" type="sibTrans" cxnId="{1AD6C3B8-622A-4725-9ED0-F7771D9A8C05}">
      <dgm:prSet/>
      <dgm:spPr/>
      <dgm:t>
        <a:bodyPr/>
        <a:lstStyle/>
        <a:p>
          <a:pPr algn="ctr"/>
          <a:endParaRPr lang="zh-CN" altLang="en-US"/>
        </a:p>
      </dgm:t>
    </dgm:pt>
    <dgm:pt modelId="{EE358070-E406-480A-B45C-8BB29088D2AF}">
      <dgm:prSet phldrT="[文本]" custT="1"/>
      <dgm:spPr/>
      <dgm:t>
        <a:bodyPr/>
        <a:lstStyle/>
        <a:p>
          <a:pPr algn="ctr"/>
          <a:r>
            <a:rPr lang="en-US" altLang="zh-CN" sz="2800" dirty="0" smtClean="0"/>
            <a:t>chunks</a:t>
          </a:r>
          <a:endParaRPr lang="zh-CN" altLang="en-US" sz="2800" dirty="0"/>
        </a:p>
      </dgm:t>
    </dgm:pt>
    <dgm:pt modelId="{3F80420F-70A4-4051-8CEA-765FF80D125E}" type="parTrans" cxnId="{802B746D-40AA-44AB-B00C-5516AF3CF1D7}">
      <dgm:prSet/>
      <dgm:spPr/>
      <dgm:t>
        <a:bodyPr/>
        <a:lstStyle/>
        <a:p>
          <a:pPr algn="ctr"/>
          <a:endParaRPr lang="zh-CN" altLang="en-US"/>
        </a:p>
      </dgm:t>
    </dgm:pt>
    <dgm:pt modelId="{3ABC15FE-E1F8-4943-9662-F63FC95D5A42}" type="sibTrans" cxnId="{802B746D-40AA-44AB-B00C-5516AF3CF1D7}">
      <dgm:prSet/>
      <dgm:spPr/>
      <dgm:t>
        <a:bodyPr/>
        <a:lstStyle/>
        <a:p>
          <a:pPr algn="ctr"/>
          <a:endParaRPr lang="zh-CN" altLang="en-US"/>
        </a:p>
      </dgm:t>
    </dgm:pt>
    <dgm:pt modelId="{2FD6BAF4-3377-4D82-B1E6-B0C2C6690EA3}">
      <dgm:prSet phldrT="[文本]" custT="1"/>
      <dgm:spPr/>
      <dgm:t>
        <a:bodyPr/>
        <a:lstStyle/>
        <a:p>
          <a:pPr algn="ctr"/>
          <a:r>
            <a:rPr lang="en-US" altLang="zh-CN" sz="2800" dirty="0" smtClean="0"/>
            <a:t>Fast</a:t>
          </a:r>
        </a:p>
        <a:p>
          <a:pPr algn="ctr"/>
          <a:r>
            <a:rPr lang="en-US" altLang="zh-CN" sz="2800" dirty="0" smtClean="0"/>
            <a:t>bins</a:t>
          </a:r>
          <a:endParaRPr lang="zh-CN" altLang="en-US" sz="2800" dirty="0"/>
        </a:p>
      </dgm:t>
    </dgm:pt>
    <dgm:pt modelId="{3ADE56E8-8E4B-4E0C-8D1E-9A54EBA9DE9A}" type="parTrans" cxnId="{BA9F9EFA-D24D-4ED1-9241-3C1568189477}">
      <dgm:prSet/>
      <dgm:spPr/>
      <dgm:t>
        <a:bodyPr/>
        <a:lstStyle/>
        <a:p>
          <a:pPr algn="ctr"/>
          <a:endParaRPr lang="zh-CN" altLang="en-US"/>
        </a:p>
      </dgm:t>
    </dgm:pt>
    <dgm:pt modelId="{64565C06-9054-4DCE-9822-ABA537CC4177}" type="sibTrans" cxnId="{BA9F9EFA-D24D-4ED1-9241-3C1568189477}">
      <dgm:prSet/>
      <dgm:spPr/>
      <dgm:t>
        <a:bodyPr/>
        <a:lstStyle/>
        <a:p>
          <a:pPr algn="ctr"/>
          <a:endParaRPr lang="zh-CN" altLang="en-US"/>
        </a:p>
      </dgm:t>
    </dgm:pt>
    <dgm:pt modelId="{B7C4BEA6-599F-4D31-B8B9-7965929A10AD}">
      <dgm:prSet phldrT="[文本]" custT="1"/>
      <dgm:spPr/>
      <dgm:t>
        <a:bodyPr/>
        <a:lstStyle/>
        <a:p>
          <a:pPr algn="ctr"/>
          <a:r>
            <a:rPr lang="en-US" altLang="zh-CN" sz="2800" dirty="0" smtClean="0"/>
            <a:t>chunks</a:t>
          </a:r>
          <a:endParaRPr lang="zh-CN" altLang="en-US" sz="2800" dirty="0"/>
        </a:p>
      </dgm:t>
    </dgm:pt>
    <dgm:pt modelId="{2DD16A9D-80FB-4295-A7F0-F8C7EB09208E}" type="parTrans" cxnId="{42A3C1AD-28DB-4CAF-A4DA-F7D72DFF2E24}">
      <dgm:prSet/>
      <dgm:spPr/>
      <dgm:t>
        <a:bodyPr/>
        <a:lstStyle/>
        <a:p>
          <a:pPr algn="ctr"/>
          <a:endParaRPr lang="zh-CN" altLang="en-US"/>
        </a:p>
      </dgm:t>
    </dgm:pt>
    <dgm:pt modelId="{E311A1E7-A825-4B63-9B88-DFD2FEA9FD46}" type="sibTrans" cxnId="{42A3C1AD-28DB-4CAF-A4DA-F7D72DFF2E24}">
      <dgm:prSet/>
      <dgm:spPr/>
      <dgm:t>
        <a:bodyPr/>
        <a:lstStyle/>
        <a:p>
          <a:pPr algn="ctr"/>
          <a:endParaRPr lang="zh-CN" altLang="en-US"/>
        </a:p>
      </dgm:t>
    </dgm:pt>
    <dgm:pt modelId="{502EDDC5-493E-4499-AF1C-FE5DEA22A3F7}">
      <dgm:prSet phldrT="[文本]" custT="1"/>
      <dgm:spPr/>
      <dgm:t>
        <a:bodyPr/>
        <a:lstStyle/>
        <a:p>
          <a:pPr algn="ctr"/>
          <a:r>
            <a:rPr lang="en-US" altLang="zh-CN" sz="2800" dirty="0" smtClean="0"/>
            <a:t>Large bins</a:t>
          </a:r>
          <a:endParaRPr lang="zh-CN" altLang="en-US" sz="2800" dirty="0"/>
        </a:p>
      </dgm:t>
    </dgm:pt>
    <dgm:pt modelId="{CB23DFAA-9570-4D69-81D5-BF7A6E89791F}" type="parTrans" cxnId="{78A8ADC3-EC1D-4D0C-9292-6975A5210B36}">
      <dgm:prSet/>
      <dgm:spPr/>
      <dgm:t>
        <a:bodyPr/>
        <a:lstStyle/>
        <a:p>
          <a:pPr algn="ctr"/>
          <a:endParaRPr lang="zh-CN" altLang="en-US"/>
        </a:p>
      </dgm:t>
    </dgm:pt>
    <dgm:pt modelId="{37301362-D058-4BB8-9A55-8673F6DA57E3}" type="sibTrans" cxnId="{78A8ADC3-EC1D-4D0C-9292-6975A5210B36}">
      <dgm:prSet/>
      <dgm:spPr/>
      <dgm:t>
        <a:bodyPr/>
        <a:lstStyle/>
        <a:p>
          <a:pPr algn="ctr"/>
          <a:endParaRPr lang="zh-CN" altLang="en-US"/>
        </a:p>
      </dgm:t>
    </dgm:pt>
    <dgm:pt modelId="{041E2D02-E71A-4B62-861D-AB26419D604C}">
      <dgm:prSet phldrT="[文本]" custT="1"/>
      <dgm:spPr/>
      <dgm:t>
        <a:bodyPr/>
        <a:lstStyle/>
        <a:p>
          <a:pPr algn="ctr"/>
          <a:r>
            <a:rPr lang="en-US" altLang="zh-CN" sz="2800" dirty="0" smtClean="0"/>
            <a:t>chunks</a:t>
          </a:r>
          <a:endParaRPr lang="zh-CN" altLang="en-US" sz="2800" dirty="0"/>
        </a:p>
      </dgm:t>
    </dgm:pt>
    <dgm:pt modelId="{3CE26E36-A6DE-4AB8-BD84-1D4AC77F3B6F}" type="parTrans" cxnId="{3FC448AC-0855-4BB1-BA44-0B7E4270E724}">
      <dgm:prSet/>
      <dgm:spPr/>
      <dgm:t>
        <a:bodyPr/>
        <a:lstStyle/>
        <a:p>
          <a:pPr algn="ctr"/>
          <a:endParaRPr lang="zh-CN" altLang="en-US"/>
        </a:p>
      </dgm:t>
    </dgm:pt>
    <dgm:pt modelId="{E5814B65-C3A5-4098-9E0E-8C8FA860AE66}" type="sibTrans" cxnId="{3FC448AC-0855-4BB1-BA44-0B7E4270E724}">
      <dgm:prSet/>
      <dgm:spPr/>
      <dgm:t>
        <a:bodyPr/>
        <a:lstStyle/>
        <a:p>
          <a:pPr algn="ctr"/>
          <a:endParaRPr lang="zh-CN" altLang="en-US"/>
        </a:p>
      </dgm:t>
    </dgm:pt>
    <dgm:pt modelId="{0809DE2C-F206-47DC-8A7A-206F529D1EAC}">
      <dgm:prSet/>
      <dgm:spPr/>
      <dgm:t>
        <a:bodyPr/>
        <a:lstStyle/>
        <a:p>
          <a:r>
            <a:rPr lang="en-US" altLang="zh-CN" dirty="0" err="1" smtClean="0"/>
            <a:t>Unorder</a:t>
          </a:r>
          <a:endParaRPr lang="en-US" altLang="zh-CN" dirty="0" smtClean="0"/>
        </a:p>
        <a:p>
          <a:r>
            <a:rPr lang="en-US" altLang="zh-CN" dirty="0" smtClean="0"/>
            <a:t>bins</a:t>
          </a:r>
          <a:endParaRPr lang="zh-CN" altLang="en-US" dirty="0"/>
        </a:p>
      </dgm:t>
    </dgm:pt>
    <dgm:pt modelId="{81947F0F-EC02-4A84-85E2-F14AE8EC2632}" type="parTrans" cxnId="{BD464E05-F8EA-43F4-9C6F-ED6345F58B9B}">
      <dgm:prSet/>
      <dgm:spPr/>
      <dgm:t>
        <a:bodyPr/>
        <a:lstStyle/>
        <a:p>
          <a:endParaRPr lang="zh-CN" altLang="en-US"/>
        </a:p>
      </dgm:t>
    </dgm:pt>
    <dgm:pt modelId="{9B551827-DDF4-434A-8A7C-2FA2356BD22A}" type="sibTrans" cxnId="{BD464E05-F8EA-43F4-9C6F-ED6345F58B9B}">
      <dgm:prSet/>
      <dgm:spPr/>
      <dgm:t>
        <a:bodyPr/>
        <a:lstStyle/>
        <a:p>
          <a:endParaRPr lang="zh-CN" altLang="en-US"/>
        </a:p>
      </dgm:t>
    </dgm:pt>
    <dgm:pt modelId="{93C98AEE-676E-4A94-AE1B-0C80E9672467}" type="pres">
      <dgm:prSet presAssocID="{95D129E9-AD67-42E5-AC35-E10FD603DD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4A6DBC-D3DB-42BA-A73C-504566FBCDE6}" type="pres">
      <dgm:prSet presAssocID="{95D129E9-AD67-42E5-AC35-E10FD603DD6C}" presName="hierFlow" presStyleCnt="0"/>
      <dgm:spPr/>
      <dgm:t>
        <a:bodyPr/>
        <a:lstStyle/>
        <a:p>
          <a:endParaRPr lang="zh-CN" altLang="en-US"/>
        </a:p>
      </dgm:t>
    </dgm:pt>
    <dgm:pt modelId="{3974C94B-B7A5-4256-B95B-2EA70B1F6ED0}" type="pres">
      <dgm:prSet presAssocID="{95D129E9-AD67-42E5-AC35-E10FD603DD6C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8FB6A86-B2F2-4498-BF69-3658AB881C6A}" type="pres">
      <dgm:prSet presAssocID="{50F39039-5229-4EF6-9682-F28735C70FBE}" presName="Name14" presStyleCnt="0"/>
      <dgm:spPr/>
      <dgm:t>
        <a:bodyPr/>
        <a:lstStyle/>
        <a:p>
          <a:endParaRPr lang="zh-CN" altLang="en-US"/>
        </a:p>
      </dgm:t>
    </dgm:pt>
    <dgm:pt modelId="{0559E0E0-248B-4C42-B98D-C99D6CBC7B43}" type="pres">
      <dgm:prSet presAssocID="{50F39039-5229-4EF6-9682-F28735C70FB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56993B-D550-4BEE-87F8-EC1CF4F6F2A5}" type="pres">
      <dgm:prSet presAssocID="{50F39039-5229-4EF6-9682-F28735C70FBE}" presName="hierChild2" presStyleCnt="0"/>
      <dgm:spPr/>
      <dgm:t>
        <a:bodyPr/>
        <a:lstStyle/>
        <a:p>
          <a:endParaRPr lang="zh-CN" altLang="en-US"/>
        </a:p>
      </dgm:t>
    </dgm:pt>
    <dgm:pt modelId="{D0803449-8BA8-4860-AE80-EC1505ABFB99}" type="pres">
      <dgm:prSet presAssocID="{95A52AC9-F642-4FD1-B51D-CB15285B5016}" presName="Name19" presStyleLbl="parChTrans1D2" presStyleIdx="0" presStyleCnt="4"/>
      <dgm:spPr/>
      <dgm:t>
        <a:bodyPr/>
        <a:lstStyle/>
        <a:p>
          <a:endParaRPr lang="zh-CN" altLang="en-US"/>
        </a:p>
      </dgm:t>
    </dgm:pt>
    <dgm:pt modelId="{11039FB6-8792-4D29-BADC-22E107771414}" type="pres">
      <dgm:prSet presAssocID="{2D075DF9-2F24-4DD1-AC03-3049D9847EAA}" presName="Name21" presStyleCnt="0"/>
      <dgm:spPr/>
      <dgm:t>
        <a:bodyPr/>
        <a:lstStyle/>
        <a:p>
          <a:endParaRPr lang="zh-CN" altLang="en-US"/>
        </a:p>
      </dgm:t>
    </dgm:pt>
    <dgm:pt modelId="{A1EEDFA4-6EF9-4AA1-AB63-146B9FEFC7DD}" type="pres">
      <dgm:prSet presAssocID="{2D075DF9-2F24-4DD1-AC03-3049D9847EAA}" presName="level2Shape" presStyleLbl="node2" presStyleIdx="0" presStyleCnt="4" custLinFactX="100000" custLinFactNeighborX="135259" custLinFactNeighborY="3338"/>
      <dgm:spPr/>
      <dgm:t>
        <a:bodyPr/>
        <a:lstStyle/>
        <a:p>
          <a:endParaRPr lang="zh-CN" altLang="en-US"/>
        </a:p>
      </dgm:t>
    </dgm:pt>
    <dgm:pt modelId="{04DB4066-2334-420C-88A0-35765DA6204D}" type="pres">
      <dgm:prSet presAssocID="{2D075DF9-2F24-4DD1-AC03-3049D9847EAA}" presName="hierChild3" presStyleCnt="0"/>
      <dgm:spPr/>
      <dgm:t>
        <a:bodyPr/>
        <a:lstStyle/>
        <a:p>
          <a:endParaRPr lang="zh-CN" altLang="en-US"/>
        </a:p>
      </dgm:t>
    </dgm:pt>
    <dgm:pt modelId="{E95CEC80-7438-4F24-9B6A-042A2D54FABD}" type="pres">
      <dgm:prSet presAssocID="{393F2D8C-AE65-4E20-A936-E3A9A6B3567F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1D204413-8478-43D4-8DBC-21ADB7340019}" type="pres">
      <dgm:prSet presAssocID="{835667F8-6D51-46DC-BD8C-69811E2F3C5F}" presName="Name21" presStyleCnt="0"/>
      <dgm:spPr/>
      <dgm:t>
        <a:bodyPr/>
        <a:lstStyle/>
        <a:p>
          <a:endParaRPr lang="zh-CN" altLang="en-US"/>
        </a:p>
      </dgm:t>
    </dgm:pt>
    <dgm:pt modelId="{5F6E0241-5380-4047-B9EC-E525F4DB6F9B}" type="pres">
      <dgm:prSet presAssocID="{835667F8-6D51-46DC-BD8C-69811E2F3C5F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50BAAA76-6276-4B09-BF01-E502B6294F31}" type="pres">
      <dgm:prSet presAssocID="{835667F8-6D51-46DC-BD8C-69811E2F3C5F}" presName="hierChild3" presStyleCnt="0"/>
      <dgm:spPr/>
      <dgm:t>
        <a:bodyPr/>
        <a:lstStyle/>
        <a:p>
          <a:endParaRPr lang="zh-CN" altLang="en-US"/>
        </a:p>
      </dgm:t>
    </dgm:pt>
    <dgm:pt modelId="{D17D0992-0D17-465D-999B-99765C09F9C5}" type="pres">
      <dgm:prSet presAssocID="{3F80420F-70A4-4051-8CEA-765FF80D125E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B149E952-111E-416A-A773-AC111941A6AC}" type="pres">
      <dgm:prSet presAssocID="{EE358070-E406-480A-B45C-8BB29088D2AF}" presName="Name21" presStyleCnt="0"/>
      <dgm:spPr/>
      <dgm:t>
        <a:bodyPr/>
        <a:lstStyle/>
        <a:p>
          <a:endParaRPr lang="zh-CN" altLang="en-US"/>
        </a:p>
      </dgm:t>
    </dgm:pt>
    <dgm:pt modelId="{69C55CE2-15DB-4A57-896A-E39FCD7984BD}" type="pres">
      <dgm:prSet presAssocID="{EE358070-E406-480A-B45C-8BB29088D2AF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DDF2CD76-0170-47D9-A116-92DFC0191432}" type="pres">
      <dgm:prSet presAssocID="{EE358070-E406-480A-B45C-8BB29088D2AF}" presName="hierChild3" presStyleCnt="0"/>
      <dgm:spPr/>
      <dgm:t>
        <a:bodyPr/>
        <a:lstStyle/>
        <a:p>
          <a:endParaRPr lang="zh-CN" altLang="en-US"/>
        </a:p>
      </dgm:t>
    </dgm:pt>
    <dgm:pt modelId="{365E7E2E-E09D-486C-87FE-A9D47E448FA4}" type="pres">
      <dgm:prSet presAssocID="{3ADE56E8-8E4B-4E0C-8D1E-9A54EBA9DE9A}" presName="Name19" presStyleLbl="parChTrans1D2" presStyleIdx="1" presStyleCnt="4"/>
      <dgm:spPr/>
      <dgm:t>
        <a:bodyPr/>
        <a:lstStyle/>
        <a:p>
          <a:endParaRPr lang="zh-CN" altLang="en-US"/>
        </a:p>
      </dgm:t>
    </dgm:pt>
    <dgm:pt modelId="{8329B1A7-91A4-4D27-960E-A37F55CA5E7B}" type="pres">
      <dgm:prSet presAssocID="{2FD6BAF4-3377-4D82-B1E6-B0C2C6690EA3}" presName="Name21" presStyleCnt="0"/>
      <dgm:spPr/>
      <dgm:t>
        <a:bodyPr/>
        <a:lstStyle/>
        <a:p>
          <a:endParaRPr lang="zh-CN" altLang="en-US"/>
        </a:p>
      </dgm:t>
    </dgm:pt>
    <dgm:pt modelId="{D4BEEF5A-38AD-47C5-8D19-C253576861D9}" type="pres">
      <dgm:prSet presAssocID="{2FD6BAF4-3377-4D82-B1E6-B0C2C6690EA3}" presName="level2Shape" presStyleLbl="node2" presStyleIdx="1" presStyleCnt="4" custLinFactX="-50339" custLinFactNeighborX="-100000" custLinFactNeighborY="5170"/>
      <dgm:spPr/>
      <dgm:t>
        <a:bodyPr/>
        <a:lstStyle/>
        <a:p>
          <a:endParaRPr lang="zh-CN" altLang="en-US"/>
        </a:p>
      </dgm:t>
    </dgm:pt>
    <dgm:pt modelId="{2A45F55F-6C06-4E42-8B7A-41D53F58974F}" type="pres">
      <dgm:prSet presAssocID="{2FD6BAF4-3377-4D82-B1E6-B0C2C6690EA3}" presName="hierChild3" presStyleCnt="0"/>
      <dgm:spPr/>
      <dgm:t>
        <a:bodyPr/>
        <a:lstStyle/>
        <a:p>
          <a:endParaRPr lang="zh-CN" altLang="en-US"/>
        </a:p>
      </dgm:t>
    </dgm:pt>
    <dgm:pt modelId="{9A310F42-64A0-4FCE-962D-AAA82397E660}" type="pres">
      <dgm:prSet presAssocID="{CB23DFAA-9570-4D69-81D5-BF7A6E89791F}" presName="Name19" presStyleLbl="parChTrans1D2" presStyleIdx="2" presStyleCnt="4"/>
      <dgm:spPr/>
      <dgm:t>
        <a:bodyPr/>
        <a:lstStyle/>
        <a:p>
          <a:endParaRPr lang="zh-CN" altLang="en-US"/>
        </a:p>
      </dgm:t>
    </dgm:pt>
    <dgm:pt modelId="{DB18AE76-DC73-4B48-9582-5D6469626DEA}" type="pres">
      <dgm:prSet presAssocID="{502EDDC5-493E-4499-AF1C-FE5DEA22A3F7}" presName="Name21" presStyleCnt="0"/>
      <dgm:spPr/>
      <dgm:t>
        <a:bodyPr/>
        <a:lstStyle/>
        <a:p>
          <a:endParaRPr lang="zh-CN" altLang="en-US"/>
        </a:p>
      </dgm:t>
    </dgm:pt>
    <dgm:pt modelId="{644D2A1F-2887-4034-B8AE-290F428C3580}" type="pres">
      <dgm:prSet presAssocID="{502EDDC5-493E-4499-AF1C-FE5DEA22A3F7}" presName="level2Shape" presStyleLbl="node2" presStyleIdx="2" presStyleCnt="4" custLinFactX="7455" custLinFactNeighborX="100000" custLinFactNeighborY="4047"/>
      <dgm:spPr/>
      <dgm:t>
        <a:bodyPr/>
        <a:lstStyle/>
        <a:p>
          <a:endParaRPr lang="zh-CN" altLang="en-US"/>
        </a:p>
      </dgm:t>
    </dgm:pt>
    <dgm:pt modelId="{414CABF6-E162-4501-AAC2-C85F53E4015A}" type="pres">
      <dgm:prSet presAssocID="{502EDDC5-493E-4499-AF1C-FE5DEA22A3F7}" presName="hierChild3" presStyleCnt="0"/>
      <dgm:spPr/>
      <dgm:t>
        <a:bodyPr/>
        <a:lstStyle/>
        <a:p>
          <a:endParaRPr lang="zh-CN" altLang="en-US"/>
        </a:p>
      </dgm:t>
    </dgm:pt>
    <dgm:pt modelId="{085AE22D-CF1F-40B7-A36B-22C7DBCDD596}" type="pres">
      <dgm:prSet presAssocID="{2DD16A9D-80FB-4295-A7F0-F8C7EB09208E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44A6506B-F692-440D-B4CA-C2131E715059}" type="pres">
      <dgm:prSet presAssocID="{B7C4BEA6-599F-4D31-B8B9-7965929A10AD}" presName="Name21" presStyleCnt="0"/>
      <dgm:spPr/>
      <dgm:t>
        <a:bodyPr/>
        <a:lstStyle/>
        <a:p>
          <a:endParaRPr lang="zh-CN" altLang="en-US"/>
        </a:p>
      </dgm:t>
    </dgm:pt>
    <dgm:pt modelId="{F465FD50-3683-4AE8-AF60-F28752C8DD47}" type="pres">
      <dgm:prSet presAssocID="{B7C4BEA6-599F-4D31-B8B9-7965929A10AD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9C047D66-7AAB-4C38-A75D-6C238FD37FFE}" type="pres">
      <dgm:prSet presAssocID="{B7C4BEA6-599F-4D31-B8B9-7965929A10AD}" presName="hierChild3" presStyleCnt="0"/>
      <dgm:spPr/>
      <dgm:t>
        <a:bodyPr/>
        <a:lstStyle/>
        <a:p>
          <a:endParaRPr lang="zh-CN" altLang="en-US"/>
        </a:p>
      </dgm:t>
    </dgm:pt>
    <dgm:pt modelId="{38943EE8-5CAA-4F80-B8E5-B5F557CA9DF4}" type="pres">
      <dgm:prSet presAssocID="{3CE26E36-A6DE-4AB8-BD84-1D4AC77F3B6F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577921CC-B999-48CF-8EBC-F8FA5BBEBE0D}" type="pres">
      <dgm:prSet presAssocID="{041E2D02-E71A-4B62-861D-AB26419D604C}" presName="Name21" presStyleCnt="0"/>
      <dgm:spPr/>
      <dgm:t>
        <a:bodyPr/>
        <a:lstStyle/>
        <a:p>
          <a:endParaRPr lang="zh-CN" altLang="en-US"/>
        </a:p>
      </dgm:t>
    </dgm:pt>
    <dgm:pt modelId="{A428DA7D-1831-41DD-BB31-749D12FAC3A8}" type="pres">
      <dgm:prSet presAssocID="{041E2D02-E71A-4B62-861D-AB26419D604C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E7A4C51D-6EBD-4950-9561-1953CB3952FA}" type="pres">
      <dgm:prSet presAssocID="{041E2D02-E71A-4B62-861D-AB26419D604C}" presName="hierChild3" presStyleCnt="0"/>
      <dgm:spPr/>
      <dgm:t>
        <a:bodyPr/>
        <a:lstStyle/>
        <a:p>
          <a:endParaRPr lang="zh-CN" altLang="en-US"/>
        </a:p>
      </dgm:t>
    </dgm:pt>
    <dgm:pt modelId="{669D296E-3353-40FC-8CE2-E1A7C69AF1C9}" type="pres">
      <dgm:prSet presAssocID="{81947F0F-EC02-4A84-85E2-F14AE8EC2632}" presName="Name19" presStyleLbl="parChTrans1D2" presStyleIdx="3" presStyleCnt="4"/>
      <dgm:spPr/>
    </dgm:pt>
    <dgm:pt modelId="{4DA1A4AA-C1BD-46CD-9956-698E8E42DF6C}" type="pres">
      <dgm:prSet presAssocID="{0809DE2C-F206-47DC-8A7A-206F529D1EAC}" presName="Name21" presStyleCnt="0"/>
      <dgm:spPr/>
    </dgm:pt>
    <dgm:pt modelId="{D90733CF-5C59-47EE-990B-7230B2E89726}" type="pres">
      <dgm:prSet presAssocID="{0809DE2C-F206-47DC-8A7A-206F529D1EAC}" presName="level2Shape" presStyleLbl="node2" presStyleIdx="3" presStyleCnt="4" custLinFactX="-100000" custLinFactNeighborX="-186262" custLinFactNeighborY="5170"/>
      <dgm:spPr/>
    </dgm:pt>
    <dgm:pt modelId="{DA9F9B9A-2BF6-415F-AD11-DACED24CA116}" type="pres">
      <dgm:prSet presAssocID="{0809DE2C-F206-47DC-8A7A-206F529D1EAC}" presName="hierChild3" presStyleCnt="0"/>
      <dgm:spPr/>
    </dgm:pt>
    <dgm:pt modelId="{F7A874F1-4783-4312-9FB8-DA6826E42142}" type="pres">
      <dgm:prSet presAssocID="{95D129E9-AD67-42E5-AC35-E10FD603DD6C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95D1816B-9520-42C8-AA7E-992E990FC3E0}" type="presOf" srcId="{393F2D8C-AE65-4E20-A936-E3A9A6B3567F}" destId="{E95CEC80-7438-4F24-9B6A-042A2D54FABD}" srcOrd="0" destOrd="0" presId="urn:microsoft.com/office/officeart/2005/8/layout/hierarchy6"/>
    <dgm:cxn modelId="{27CA6C47-3658-49EB-B7AB-B3FC0911EC63}" type="presOf" srcId="{81947F0F-EC02-4A84-85E2-F14AE8EC2632}" destId="{669D296E-3353-40FC-8CE2-E1A7C69AF1C9}" srcOrd="0" destOrd="0" presId="urn:microsoft.com/office/officeart/2005/8/layout/hierarchy6"/>
    <dgm:cxn modelId="{1F901FF0-D7AB-4790-9BF1-3A834DE342F4}" type="presOf" srcId="{B7C4BEA6-599F-4D31-B8B9-7965929A10AD}" destId="{F465FD50-3683-4AE8-AF60-F28752C8DD47}" srcOrd="0" destOrd="0" presId="urn:microsoft.com/office/officeart/2005/8/layout/hierarchy6"/>
    <dgm:cxn modelId="{816D7A74-CE80-4A5C-B358-DB7B14A26B25}" type="presOf" srcId="{3ADE56E8-8E4B-4E0C-8D1E-9A54EBA9DE9A}" destId="{365E7E2E-E09D-486C-87FE-A9D47E448FA4}" srcOrd="0" destOrd="0" presId="urn:microsoft.com/office/officeart/2005/8/layout/hierarchy6"/>
    <dgm:cxn modelId="{EBD90CAE-49E0-4656-8B94-7EB9130A737E}" type="presOf" srcId="{EE358070-E406-480A-B45C-8BB29088D2AF}" destId="{69C55CE2-15DB-4A57-896A-E39FCD7984BD}" srcOrd="0" destOrd="0" presId="urn:microsoft.com/office/officeart/2005/8/layout/hierarchy6"/>
    <dgm:cxn modelId="{802B746D-40AA-44AB-B00C-5516AF3CF1D7}" srcId="{2D075DF9-2F24-4DD1-AC03-3049D9847EAA}" destId="{EE358070-E406-480A-B45C-8BB29088D2AF}" srcOrd="1" destOrd="0" parTransId="{3F80420F-70A4-4051-8CEA-765FF80D125E}" sibTransId="{3ABC15FE-E1F8-4943-9662-F63FC95D5A42}"/>
    <dgm:cxn modelId="{57857938-2E86-4C75-B659-A1079366B322}" type="presOf" srcId="{2D075DF9-2F24-4DD1-AC03-3049D9847EAA}" destId="{A1EEDFA4-6EF9-4AA1-AB63-146B9FEFC7DD}" srcOrd="0" destOrd="0" presId="urn:microsoft.com/office/officeart/2005/8/layout/hierarchy6"/>
    <dgm:cxn modelId="{FAA50CCF-A0CA-4E43-ABBC-4E3E4581AAE3}" type="presOf" srcId="{95A52AC9-F642-4FD1-B51D-CB15285B5016}" destId="{D0803449-8BA8-4860-AE80-EC1505ABFB99}" srcOrd="0" destOrd="0" presId="urn:microsoft.com/office/officeart/2005/8/layout/hierarchy6"/>
    <dgm:cxn modelId="{BD464E05-F8EA-43F4-9C6F-ED6345F58B9B}" srcId="{50F39039-5229-4EF6-9682-F28735C70FBE}" destId="{0809DE2C-F206-47DC-8A7A-206F529D1EAC}" srcOrd="3" destOrd="0" parTransId="{81947F0F-EC02-4A84-85E2-F14AE8EC2632}" sibTransId="{9B551827-DDF4-434A-8A7C-2FA2356BD22A}"/>
    <dgm:cxn modelId="{B2B82AA0-37C6-40EA-A11D-CDED263B80FC}" type="presOf" srcId="{CB23DFAA-9570-4D69-81D5-BF7A6E89791F}" destId="{9A310F42-64A0-4FCE-962D-AAA82397E660}" srcOrd="0" destOrd="0" presId="urn:microsoft.com/office/officeart/2005/8/layout/hierarchy6"/>
    <dgm:cxn modelId="{5726A43C-35E3-4BF8-B484-14ABBD8D493A}" type="presOf" srcId="{0809DE2C-F206-47DC-8A7A-206F529D1EAC}" destId="{D90733CF-5C59-47EE-990B-7230B2E89726}" srcOrd="0" destOrd="0" presId="urn:microsoft.com/office/officeart/2005/8/layout/hierarchy6"/>
    <dgm:cxn modelId="{59129068-D55C-4451-A1BD-74BC3634D3F7}" type="presOf" srcId="{3CE26E36-A6DE-4AB8-BD84-1D4AC77F3B6F}" destId="{38943EE8-5CAA-4F80-B8E5-B5F557CA9DF4}" srcOrd="0" destOrd="0" presId="urn:microsoft.com/office/officeart/2005/8/layout/hierarchy6"/>
    <dgm:cxn modelId="{78A8ADC3-EC1D-4D0C-9292-6975A5210B36}" srcId="{50F39039-5229-4EF6-9682-F28735C70FBE}" destId="{502EDDC5-493E-4499-AF1C-FE5DEA22A3F7}" srcOrd="2" destOrd="0" parTransId="{CB23DFAA-9570-4D69-81D5-BF7A6E89791F}" sibTransId="{37301362-D058-4BB8-9A55-8673F6DA57E3}"/>
    <dgm:cxn modelId="{D40D74DC-1216-4475-A71F-1EAD9C706193}" type="presOf" srcId="{50F39039-5229-4EF6-9682-F28735C70FBE}" destId="{0559E0E0-248B-4C42-B98D-C99D6CBC7B43}" srcOrd="0" destOrd="0" presId="urn:microsoft.com/office/officeart/2005/8/layout/hierarchy6"/>
    <dgm:cxn modelId="{1AD6C3B8-622A-4725-9ED0-F7771D9A8C05}" srcId="{2D075DF9-2F24-4DD1-AC03-3049D9847EAA}" destId="{835667F8-6D51-46DC-BD8C-69811E2F3C5F}" srcOrd="0" destOrd="0" parTransId="{393F2D8C-AE65-4E20-A936-E3A9A6B3567F}" sibTransId="{C4C1F209-E276-408D-A457-732E21F36C7D}"/>
    <dgm:cxn modelId="{9FC8BCCD-7E24-4910-AC6C-0CCEA1A03391}" srcId="{95D129E9-AD67-42E5-AC35-E10FD603DD6C}" destId="{50F39039-5229-4EF6-9682-F28735C70FBE}" srcOrd="0" destOrd="0" parTransId="{EB556A59-43C4-4252-8068-41DC62C52E41}" sibTransId="{322EB7C7-9676-4BC7-B221-CEDF252C20A3}"/>
    <dgm:cxn modelId="{2783F00A-40DA-42AB-A955-BD97A24E85C7}" type="presOf" srcId="{95D129E9-AD67-42E5-AC35-E10FD603DD6C}" destId="{93C98AEE-676E-4A94-AE1B-0C80E9672467}" srcOrd="0" destOrd="0" presId="urn:microsoft.com/office/officeart/2005/8/layout/hierarchy6"/>
    <dgm:cxn modelId="{5B1EBE9B-6F4E-4F7B-BFA4-B527E78471AB}" type="presOf" srcId="{835667F8-6D51-46DC-BD8C-69811E2F3C5F}" destId="{5F6E0241-5380-4047-B9EC-E525F4DB6F9B}" srcOrd="0" destOrd="0" presId="urn:microsoft.com/office/officeart/2005/8/layout/hierarchy6"/>
    <dgm:cxn modelId="{0F197D51-144B-4E34-B39C-BC9C80D55801}" srcId="{50F39039-5229-4EF6-9682-F28735C70FBE}" destId="{2D075DF9-2F24-4DD1-AC03-3049D9847EAA}" srcOrd="0" destOrd="0" parTransId="{95A52AC9-F642-4FD1-B51D-CB15285B5016}" sibTransId="{1278E14E-D686-478D-B625-EA2FDECB35E6}"/>
    <dgm:cxn modelId="{DF4B0AF6-BE3D-451F-9B68-4906FCC2BFF6}" type="presOf" srcId="{502EDDC5-493E-4499-AF1C-FE5DEA22A3F7}" destId="{644D2A1F-2887-4034-B8AE-290F428C3580}" srcOrd="0" destOrd="0" presId="urn:microsoft.com/office/officeart/2005/8/layout/hierarchy6"/>
    <dgm:cxn modelId="{B0FA2ABE-F67E-42B2-A8F8-B10C7822EB16}" type="presOf" srcId="{2DD16A9D-80FB-4295-A7F0-F8C7EB09208E}" destId="{085AE22D-CF1F-40B7-A36B-22C7DBCDD596}" srcOrd="0" destOrd="0" presId="urn:microsoft.com/office/officeart/2005/8/layout/hierarchy6"/>
    <dgm:cxn modelId="{42A3C1AD-28DB-4CAF-A4DA-F7D72DFF2E24}" srcId="{502EDDC5-493E-4499-AF1C-FE5DEA22A3F7}" destId="{B7C4BEA6-599F-4D31-B8B9-7965929A10AD}" srcOrd="0" destOrd="0" parTransId="{2DD16A9D-80FB-4295-A7F0-F8C7EB09208E}" sibTransId="{E311A1E7-A825-4B63-9B88-DFD2FEA9FD46}"/>
    <dgm:cxn modelId="{BA9F9EFA-D24D-4ED1-9241-3C1568189477}" srcId="{50F39039-5229-4EF6-9682-F28735C70FBE}" destId="{2FD6BAF4-3377-4D82-B1E6-B0C2C6690EA3}" srcOrd="1" destOrd="0" parTransId="{3ADE56E8-8E4B-4E0C-8D1E-9A54EBA9DE9A}" sibTransId="{64565C06-9054-4DCE-9822-ABA537CC4177}"/>
    <dgm:cxn modelId="{EF99E009-6151-4FDF-92C9-909E2CFCF13E}" type="presOf" srcId="{3F80420F-70A4-4051-8CEA-765FF80D125E}" destId="{D17D0992-0D17-465D-999B-99765C09F9C5}" srcOrd="0" destOrd="0" presId="urn:microsoft.com/office/officeart/2005/8/layout/hierarchy6"/>
    <dgm:cxn modelId="{0B37A0F0-0713-4A97-9FB9-69916F9F7AE8}" type="presOf" srcId="{041E2D02-E71A-4B62-861D-AB26419D604C}" destId="{A428DA7D-1831-41DD-BB31-749D12FAC3A8}" srcOrd="0" destOrd="0" presId="urn:microsoft.com/office/officeart/2005/8/layout/hierarchy6"/>
    <dgm:cxn modelId="{3FC448AC-0855-4BB1-BA44-0B7E4270E724}" srcId="{502EDDC5-493E-4499-AF1C-FE5DEA22A3F7}" destId="{041E2D02-E71A-4B62-861D-AB26419D604C}" srcOrd="1" destOrd="0" parTransId="{3CE26E36-A6DE-4AB8-BD84-1D4AC77F3B6F}" sibTransId="{E5814B65-C3A5-4098-9E0E-8C8FA860AE66}"/>
    <dgm:cxn modelId="{36845AD6-F5BD-4781-8E30-1A8D142FE412}" type="presOf" srcId="{2FD6BAF4-3377-4D82-B1E6-B0C2C6690EA3}" destId="{D4BEEF5A-38AD-47C5-8D19-C253576861D9}" srcOrd="0" destOrd="0" presId="urn:microsoft.com/office/officeart/2005/8/layout/hierarchy6"/>
    <dgm:cxn modelId="{A6714F11-973D-4BF8-9D1F-86DCC24CF466}" type="presParOf" srcId="{93C98AEE-676E-4A94-AE1B-0C80E9672467}" destId="{A34A6DBC-D3DB-42BA-A73C-504566FBCDE6}" srcOrd="0" destOrd="0" presId="urn:microsoft.com/office/officeart/2005/8/layout/hierarchy6"/>
    <dgm:cxn modelId="{506260C6-ECC1-4D91-91A2-C5866570F9A1}" type="presParOf" srcId="{A34A6DBC-D3DB-42BA-A73C-504566FBCDE6}" destId="{3974C94B-B7A5-4256-B95B-2EA70B1F6ED0}" srcOrd="0" destOrd="0" presId="urn:microsoft.com/office/officeart/2005/8/layout/hierarchy6"/>
    <dgm:cxn modelId="{6CDF1DCF-FEE2-4781-9E84-C58264C1AEFD}" type="presParOf" srcId="{3974C94B-B7A5-4256-B95B-2EA70B1F6ED0}" destId="{C8FB6A86-B2F2-4498-BF69-3658AB881C6A}" srcOrd="0" destOrd="0" presId="urn:microsoft.com/office/officeart/2005/8/layout/hierarchy6"/>
    <dgm:cxn modelId="{212A0148-327E-4824-8339-151665C1A226}" type="presParOf" srcId="{C8FB6A86-B2F2-4498-BF69-3658AB881C6A}" destId="{0559E0E0-248B-4C42-B98D-C99D6CBC7B43}" srcOrd="0" destOrd="0" presId="urn:microsoft.com/office/officeart/2005/8/layout/hierarchy6"/>
    <dgm:cxn modelId="{F225E5FA-A319-4182-8A75-C16E83DEBB7A}" type="presParOf" srcId="{C8FB6A86-B2F2-4498-BF69-3658AB881C6A}" destId="{7356993B-D550-4BEE-87F8-EC1CF4F6F2A5}" srcOrd="1" destOrd="0" presId="urn:microsoft.com/office/officeart/2005/8/layout/hierarchy6"/>
    <dgm:cxn modelId="{51F0339A-1ACD-4A96-B27E-77A4EB38DC18}" type="presParOf" srcId="{7356993B-D550-4BEE-87F8-EC1CF4F6F2A5}" destId="{D0803449-8BA8-4860-AE80-EC1505ABFB99}" srcOrd="0" destOrd="0" presId="urn:microsoft.com/office/officeart/2005/8/layout/hierarchy6"/>
    <dgm:cxn modelId="{EB20F039-9A99-4A0F-A895-20BF074BD2B3}" type="presParOf" srcId="{7356993B-D550-4BEE-87F8-EC1CF4F6F2A5}" destId="{11039FB6-8792-4D29-BADC-22E107771414}" srcOrd="1" destOrd="0" presId="urn:microsoft.com/office/officeart/2005/8/layout/hierarchy6"/>
    <dgm:cxn modelId="{6DCE7A5E-6C6B-4A2F-AC22-9E14811FC8FC}" type="presParOf" srcId="{11039FB6-8792-4D29-BADC-22E107771414}" destId="{A1EEDFA4-6EF9-4AA1-AB63-146B9FEFC7DD}" srcOrd="0" destOrd="0" presId="urn:microsoft.com/office/officeart/2005/8/layout/hierarchy6"/>
    <dgm:cxn modelId="{ADA70A09-8D70-44A3-82FD-674C631F6E03}" type="presParOf" srcId="{11039FB6-8792-4D29-BADC-22E107771414}" destId="{04DB4066-2334-420C-88A0-35765DA6204D}" srcOrd="1" destOrd="0" presId="urn:microsoft.com/office/officeart/2005/8/layout/hierarchy6"/>
    <dgm:cxn modelId="{9B261C49-416B-4D97-A8C9-ED9DBA44A61F}" type="presParOf" srcId="{04DB4066-2334-420C-88A0-35765DA6204D}" destId="{E95CEC80-7438-4F24-9B6A-042A2D54FABD}" srcOrd="0" destOrd="0" presId="urn:microsoft.com/office/officeart/2005/8/layout/hierarchy6"/>
    <dgm:cxn modelId="{C9F68F8E-782E-4C3A-BF9B-A989E5B13100}" type="presParOf" srcId="{04DB4066-2334-420C-88A0-35765DA6204D}" destId="{1D204413-8478-43D4-8DBC-21ADB7340019}" srcOrd="1" destOrd="0" presId="urn:microsoft.com/office/officeart/2005/8/layout/hierarchy6"/>
    <dgm:cxn modelId="{1F6D3368-AD12-405C-A9BD-2A2832EEDE1A}" type="presParOf" srcId="{1D204413-8478-43D4-8DBC-21ADB7340019}" destId="{5F6E0241-5380-4047-B9EC-E525F4DB6F9B}" srcOrd="0" destOrd="0" presId="urn:microsoft.com/office/officeart/2005/8/layout/hierarchy6"/>
    <dgm:cxn modelId="{BC42233E-7921-4084-8560-B7E0D3DBD35F}" type="presParOf" srcId="{1D204413-8478-43D4-8DBC-21ADB7340019}" destId="{50BAAA76-6276-4B09-BF01-E502B6294F31}" srcOrd="1" destOrd="0" presId="urn:microsoft.com/office/officeart/2005/8/layout/hierarchy6"/>
    <dgm:cxn modelId="{80B7C154-0A52-4B64-9A57-76CCDF367770}" type="presParOf" srcId="{04DB4066-2334-420C-88A0-35765DA6204D}" destId="{D17D0992-0D17-465D-999B-99765C09F9C5}" srcOrd="2" destOrd="0" presId="urn:microsoft.com/office/officeart/2005/8/layout/hierarchy6"/>
    <dgm:cxn modelId="{C19919B0-0AB8-42EC-A994-E27C2CD8BF1D}" type="presParOf" srcId="{04DB4066-2334-420C-88A0-35765DA6204D}" destId="{B149E952-111E-416A-A773-AC111941A6AC}" srcOrd="3" destOrd="0" presId="urn:microsoft.com/office/officeart/2005/8/layout/hierarchy6"/>
    <dgm:cxn modelId="{D1B1AEDD-5489-49DA-91EB-5D660F15013B}" type="presParOf" srcId="{B149E952-111E-416A-A773-AC111941A6AC}" destId="{69C55CE2-15DB-4A57-896A-E39FCD7984BD}" srcOrd="0" destOrd="0" presId="urn:microsoft.com/office/officeart/2005/8/layout/hierarchy6"/>
    <dgm:cxn modelId="{26B608C3-27FE-421C-AB77-D01F786083D8}" type="presParOf" srcId="{B149E952-111E-416A-A773-AC111941A6AC}" destId="{DDF2CD76-0170-47D9-A116-92DFC0191432}" srcOrd="1" destOrd="0" presId="urn:microsoft.com/office/officeart/2005/8/layout/hierarchy6"/>
    <dgm:cxn modelId="{78295CD8-9214-47B4-B571-76680A92FAD2}" type="presParOf" srcId="{7356993B-D550-4BEE-87F8-EC1CF4F6F2A5}" destId="{365E7E2E-E09D-486C-87FE-A9D47E448FA4}" srcOrd="2" destOrd="0" presId="urn:microsoft.com/office/officeart/2005/8/layout/hierarchy6"/>
    <dgm:cxn modelId="{D8CBE429-D55C-42A5-9C2A-40EB4A223BA2}" type="presParOf" srcId="{7356993B-D550-4BEE-87F8-EC1CF4F6F2A5}" destId="{8329B1A7-91A4-4D27-960E-A37F55CA5E7B}" srcOrd="3" destOrd="0" presId="urn:microsoft.com/office/officeart/2005/8/layout/hierarchy6"/>
    <dgm:cxn modelId="{8516883E-C646-4ACF-929D-1939F7FB291E}" type="presParOf" srcId="{8329B1A7-91A4-4D27-960E-A37F55CA5E7B}" destId="{D4BEEF5A-38AD-47C5-8D19-C253576861D9}" srcOrd="0" destOrd="0" presId="urn:microsoft.com/office/officeart/2005/8/layout/hierarchy6"/>
    <dgm:cxn modelId="{3FA2247D-E930-4B58-8FA2-A60F44ECAD9E}" type="presParOf" srcId="{8329B1A7-91A4-4D27-960E-A37F55CA5E7B}" destId="{2A45F55F-6C06-4E42-8B7A-41D53F58974F}" srcOrd="1" destOrd="0" presId="urn:microsoft.com/office/officeart/2005/8/layout/hierarchy6"/>
    <dgm:cxn modelId="{41B58FA5-476E-4A2F-9004-3B65CC0439D3}" type="presParOf" srcId="{7356993B-D550-4BEE-87F8-EC1CF4F6F2A5}" destId="{9A310F42-64A0-4FCE-962D-AAA82397E660}" srcOrd="4" destOrd="0" presId="urn:microsoft.com/office/officeart/2005/8/layout/hierarchy6"/>
    <dgm:cxn modelId="{BE27A5AC-99A6-4662-B1BC-D55ADFFE4CFF}" type="presParOf" srcId="{7356993B-D550-4BEE-87F8-EC1CF4F6F2A5}" destId="{DB18AE76-DC73-4B48-9582-5D6469626DEA}" srcOrd="5" destOrd="0" presId="urn:microsoft.com/office/officeart/2005/8/layout/hierarchy6"/>
    <dgm:cxn modelId="{C3EE0362-26F7-4181-92EE-DDC0576484CD}" type="presParOf" srcId="{DB18AE76-DC73-4B48-9582-5D6469626DEA}" destId="{644D2A1F-2887-4034-B8AE-290F428C3580}" srcOrd="0" destOrd="0" presId="urn:microsoft.com/office/officeart/2005/8/layout/hierarchy6"/>
    <dgm:cxn modelId="{3C7C21B9-AFDB-49B8-BD47-0255D399417B}" type="presParOf" srcId="{DB18AE76-DC73-4B48-9582-5D6469626DEA}" destId="{414CABF6-E162-4501-AAC2-C85F53E4015A}" srcOrd="1" destOrd="0" presId="urn:microsoft.com/office/officeart/2005/8/layout/hierarchy6"/>
    <dgm:cxn modelId="{841095B8-8CB7-408E-89C3-ECDA09A1EC2E}" type="presParOf" srcId="{414CABF6-E162-4501-AAC2-C85F53E4015A}" destId="{085AE22D-CF1F-40B7-A36B-22C7DBCDD596}" srcOrd="0" destOrd="0" presId="urn:microsoft.com/office/officeart/2005/8/layout/hierarchy6"/>
    <dgm:cxn modelId="{9181B6B4-5F39-4891-AB07-FAAE0C44800D}" type="presParOf" srcId="{414CABF6-E162-4501-AAC2-C85F53E4015A}" destId="{44A6506B-F692-440D-B4CA-C2131E715059}" srcOrd="1" destOrd="0" presId="urn:microsoft.com/office/officeart/2005/8/layout/hierarchy6"/>
    <dgm:cxn modelId="{95071C89-C88E-4EE3-BBC8-2DB40C349957}" type="presParOf" srcId="{44A6506B-F692-440D-B4CA-C2131E715059}" destId="{F465FD50-3683-4AE8-AF60-F28752C8DD47}" srcOrd="0" destOrd="0" presId="urn:microsoft.com/office/officeart/2005/8/layout/hierarchy6"/>
    <dgm:cxn modelId="{1B59C517-83A5-4BCD-940B-E669C7B1244A}" type="presParOf" srcId="{44A6506B-F692-440D-B4CA-C2131E715059}" destId="{9C047D66-7AAB-4C38-A75D-6C238FD37FFE}" srcOrd="1" destOrd="0" presId="urn:microsoft.com/office/officeart/2005/8/layout/hierarchy6"/>
    <dgm:cxn modelId="{3561385A-8A1D-4875-890C-068868F43029}" type="presParOf" srcId="{414CABF6-E162-4501-AAC2-C85F53E4015A}" destId="{38943EE8-5CAA-4F80-B8E5-B5F557CA9DF4}" srcOrd="2" destOrd="0" presId="urn:microsoft.com/office/officeart/2005/8/layout/hierarchy6"/>
    <dgm:cxn modelId="{E3A244E2-4747-4852-834B-76DF4BC1C899}" type="presParOf" srcId="{414CABF6-E162-4501-AAC2-C85F53E4015A}" destId="{577921CC-B999-48CF-8EBC-F8FA5BBEBE0D}" srcOrd="3" destOrd="0" presId="urn:microsoft.com/office/officeart/2005/8/layout/hierarchy6"/>
    <dgm:cxn modelId="{34736822-AD92-4E7F-917B-DFDD1C258CF3}" type="presParOf" srcId="{577921CC-B999-48CF-8EBC-F8FA5BBEBE0D}" destId="{A428DA7D-1831-41DD-BB31-749D12FAC3A8}" srcOrd="0" destOrd="0" presId="urn:microsoft.com/office/officeart/2005/8/layout/hierarchy6"/>
    <dgm:cxn modelId="{466FA6EB-0612-479B-82C0-21B3BE087E47}" type="presParOf" srcId="{577921CC-B999-48CF-8EBC-F8FA5BBEBE0D}" destId="{E7A4C51D-6EBD-4950-9561-1953CB3952FA}" srcOrd="1" destOrd="0" presId="urn:microsoft.com/office/officeart/2005/8/layout/hierarchy6"/>
    <dgm:cxn modelId="{277D5D00-32D9-4B8B-826A-36ED3515F0F1}" type="presParOf" srcId="{7356993B-D550-4BEE-87F8-EC1CF4F6F2A5}" destId="{669D296E-3353-40FC-8CE2-E1A7C69AF1C9}" srcOrd="6" destOrd="0" presId="urn:microsoft.com/office/officeart/2005/8/layout/hierarchy6"/>
    <dgm:cxn modelId="{5CE03C13-5BEB-49A2-B093-96F4FB38E11C}" type="presParOf" srcId="{7356993B-D550-4BEE-87F8-EC1CF4F6F2A5}" destId="{4DA1A4AA-C1BD-46CD-9956-698E8E42DF6C}" srcOrd="7" destOrd="0" presId="urn:microsoft.com/office/officeart/2005/8/layout/hierarchy6"/>
    <dgm:cxn modelId="{45716CB8-A1C0-451F-A6F3-C81D8DF35A4E}" type="presParOf" srcId="{4DA1A4AA-C1BD-46CD-9956-698E8E42DF6C}" destId="{D90733CF-5C59-47EE-990B-7230B2E89726}" srcOrd="0" destOrd="0" presId="urn:microsoft.com/office/officeart/2005/8/layout/hierarchy6"/>
    <dgm:cxn modelId="{FDB4924F-FDFA-4101-8B03-B62D46415FDE}" type="presParOf" srcId="{4DA1A4AA-C1BD-46CD-9956-698E8E42DF6C}" destId="{DA9F9B9A-2BF6-415F-AD11-DACED24CA116}" srcOrd="1" destOrd="0" presId="urn:microsoft.com/office/officeart/2005/8/layout/hierarchy6"/>
    <dgm:cxn modelId="{FA15EBAD-90E0-4A46-A7C3-46AE27543ACB}" type="presParOf" srcId="{93C98AEE-676E-4A94-AE1B-0C80E9672467}" destId="{F7A874F1-4783-4312-9FB8-DA6826E4214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788440-482E-435E-8DB8-D8A47289BB1F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B71819-BF20-4DBA-B68C-0368203B46D7}">
      <dgm:prSet phldrT="[文本]" custT="1"/>
      <dgm:spPr/>
      <dgm:t>
        <a:bodyPr/>
        <a:lstStyle/>
        <a:p>
          <a:r>
            <a:rPr lang="en-US" altLang="zh-CN" sz="2800" dirty="0" smtClean="0"/>
            <a:t>Small bins</a:t>
          </a:r>
          <a:endParaRPr lang="zh-CN" altLang="en-US" sz="2800" dirty="0"/>
        </a:p>
      </dgm:t>
    </dgm:pt>
    <dgm:pt modelId="{2EA66F1F-B9B1-4841-B4E4-C4C77EA9C6C1}" type="parTrans" cxnId="{15F01827-4442-47F3-9088-6398F2E0C083}">
      <dgm:prSet/>
      <dgm:spPr/>
      <dgm:t>
        <a:bodyPr/>
        <a:lstStyle/>
        <a:p>
          <a:endParaRPr lang="zh-CN" altLang="en-US"/>
        </a:p>
      </dgm:t>
    </dgm:pt>
    <dgm:pt modelId="{30112A48-AD61-4D2A-9610-D27D2118689D}" type="sibTrans" cxnId="{15F01827-4442-47F3-9088-6398F2E0C083}">
      <dgm:prSet/>
      <dgm:spPr/>
      <dgm:t>
        <a:bodyPr/>
        <a:lstStyle/>
        <a:p>
          <a:endParaRPr lang="zh-CN" altLang="en-US"/>
        </a:p>
      </dgm:t>
    </dgm:pt>
    <dgm:pt modelId="{F6F3DBBC-EB0A-4E03-B699-1D9F524A9380}">
      <dgm:prSet phldrT="[文本]" custT="1"/>
      <dgm:spPr/>
      <dgm:t>
        <a:bodyPr/>
        <a:lstStyle/>
        <a:p>
          <a:r>
            <a:rPr lang="en-US" altLang="zh-CN" sz="2800" dirty="0" smtClean="0"/>
            <a:t>Fast bins</a:t>
          </a:r>
        </a:p>
        <a:p>
          <a:r>
            <a:rPr lang="zh-CN" altLang="en-US" sz="2800" dirty="0" smtClean="0"/>
            <a:t>（</a:t>
          </a:r>
          <a:r>
            <a:rPr lang="en-US" altLang="zh-CN" sz="2800" dirty="0" smtClean="0">
              <a:solidFill>
                <a:srgbClr val="FF0000"/>
              </a:solidFill>
            </a:rPr>
            <a:t>cache</a:t>
          </a:r>
          <a:r>
            <a:rPr lang="zh-CN" altLang="en-US" sz="2800" dirty="0" smtClean="0"/>
            <a:t>）</a:t>
          </a:r>
          <a:endParaRPr lang="zh-CN" altLang="en-US" sz="2800" dirty="0"/>
        </a:p>
      </dgm:t>
    </dgm:pt>
    <dgm:pt modelId="{F3885080-CB5E-4A70-AE2F-F51E94F6CD4B}" type="parTrans" cxnId="{F306917F-6400-45A7-81FD-B93000B712C6}">
      <dgm:prSet/>
      <dgm:spPr/>
      <dgm:t>
        <a:bodyPr/>
        <a:lstStyle/>
        <a:p>
          <a:endParaRPr lang="zh-CN" altLang="en-US"/>
        </a:p>
      </dgm:t>
    </dgm:pt>
    <dgm:pt modelId="{6EF8C6B7-224F-42B7-9832-2085A61E5A6A}" type="sibTrans" cxnId="{F306917F-6400-45A7-81FD-B93000B712C6}">
      <dgm:prSet/>
      <dgm:spPr/>
      <dgm:t>
        <a:bodyPr/>
        <a:lstStyle/>
        <a:p>
          <a:endParaRPr lang="zh-CN" altLang="en-US"/>
        </a:p>
      </dgm:t>
    </dgm:pt>
    <dgm:pt modelId="{FCF2AF55-FC8F-49A4-B4EB-BCA4E1F94DBB}" type="pres">
      <dgm:prSet presAssocID="{2C788440-482E-435E-8DB8-D8A47289BB1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84FEE-43A0-4DE7-B3E3-4EBBFD69C052}" type="pres">
      <dgm:prSet presAssocID="{2C788440-482E-435E-8DB8-D8A47289BB1F}" presName="comp1" presStyleCnt="0"/>
      <dgm:spPr/>
    </dgm:pt>
    <dgm:pt modelId="{CA6ACA95-59E1-49B3-B158-86452C0C5042}" type="pres">
      <dgm:prSet presAssocID="{2C788440-482E-435E-8DB8-D8A47289BB1F}" presName="circle1" presStyleLbl="node1" presStyleIdx="0" presStyleCnt="2"/>
      <dgm:spPr/>
      <dgm:t>
        <a:bodyPr/>
        <a:lstStyle/>
        <a:p>
          <a:endParaRPr lang="zh-CN" altLang="en-US"/>
        </a:p>
      </dgm:t>
    </dgm:pt>
    <dgm:pt modelId="{410FCEFB-7AB8-4B68-9E34-C36FA36FC7C8}" type="pres">
      <dgm:prSet presAssocID="{2C788440-482E-435E-8DB8-D8A47289BB1F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F46BFD-4F16-4BA5-80DE-90CA745D17D1}" type="pres">
      <dgm:prSet presAssocID="{2C788440-482E-435E-8DB8-D8A47289BB1F}" presName="comp2" presStyleCnt="0"/>
      <dgm:spPr/>
    </dgm:pt>
    <dgm:pt modelId="{74CD2DC7-E169-4846-A99D-32F8AF387FEC}" type="pres">
      <dgm:prSet presAssocID="{2C788440-482E-435E-8DB8-D8A47289BB1F}" presName="circle2" presStyleLbl="node1" presStyleIdx="1" presStyleCnt="2" custScaleX="108527" custScaleY="86046"/>
      <dgm:spPr/>
      <dgm:t>
        <a:bodyPr/>
        <a:lstStyle/>
        <a:p>
          <a:endParaRPr lang="zh-CN" altLang="en-US"/>
        </a:p>
      </dgm:t>
    </dgm:pt>
    <dgm:pt modelId="{CF01AB43-836D-4589-9349-4F15C4DC6FB1}" type="pres">
      <dgm:prSet presAssocID="{2C788440-482E-435E-8DB8-D8A47289BB1F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06917F-6400-45A7-81FD-B93000B712C6}" srcId="{2C788440-482E-435E-8DB8-D8A47289BB1F}" destId="{F6F3DBBC-EB0A-4E03-B699-1D9F524A9380}" srcOrd="1" destOrd="0" parTransId="{F3885080-CB5E-4A70-AE2F-F51E94F6CD4B}" sibTransId="{6EF8C6B7-224F-42B7-9832-2085A61E5A6A}"/>
    <dgm:cxn modelId="{D80AFD62-8C43-4CE7-A309-1FA542FE03BB}" type="presOf" srcId="{2C788440-482E-435E-8DB8-D8A47289BB1F}" destId="{FCF2AF55-FC8F-49A4-B4EB-BCA4E1F94DBB}" srcOrd="0" destOrd="0" presId="urn:microsoft.com/office/officeart/2005/8/layout/venn2"/>
    <dgm:cxn modelId="{6601A11B-DE10-4E24-A74C-3B37B2C29D28}" type="presOf" srcId="{F6F3DBBC-EB0A-4E03-B699-1D9F524A9380}" destId="{74CD2DC7-E169-4846-A99D-32F8AF387FEC}" srcOrd="0" destOrd="0" presId="urn:microsoft.com/office/officeart/2005/8/layout/venn2"/>
    <dgm:cxn modelId="{15F01827-4442-47F3-9088-6398F2E0C083}" srcId="{2C788440-482E-435E-8DB8-D8A47289BB1F}" destId="{96B71819-BF20-4DBA-B68C-0368203B46D7}" srcOrd="0" destOrd="0" parTransId="{2EA66F1F-B9B1-4841-B4E4-C4C77EA9C6C1}" sibTransId="{30112A48-AD61-4D2A-9610-D27D2118689D}"/>
    <dgm:cxn modelId="{E5F92DE1-C0E6-4DD8-86D3-3FF1C6B2D24B}" type="presOf" srcId="{F6F3DBBC-EB0A-4E03-B699-1D9F524A9380}" destId="{CF01AB43-836D-4589-9349-4F15C4DC6FB1}" srcOrd="1" destOrd="0" presId="urn:microsoft.com/office/officeart/2005/8/layout/venn2"/>
    <dgm:cxn modelId="{59A78F58-27A5-426E-B7E2-A6461F21614B}" type="presOf" srcId="{96B71819-BF20-4DBA-B68C-0368203B46D7}" destId="{410FCEFB-7AB8-4B68-9E34-C36FA36FC7C8}" srcOrd="1" destOrd="0" presId="urn:microsoft.com/office/officeart/2005/8/layout/venn2"/>
    <dgm:cxn modelId="{B3412B15-7516-44FE-B9EA-03AD7B26FB08}" type="presOf" srcId="{96B71819-BF20-4DBA-B68C-0368203B46D7}" destId="{CA6ACA95-59E1-49B3-B158-86452C0C5042}" srcOrd="0" destOrd="0" presId="urn:microsoft.com/office/officeart/2005/8/layout/venn2"/>
    <dgm:cxn modelId="{86F813D4-B701-4027-9814-8D906771EA4F}" type="presParOf" srcId="{FCF2AF55-FC8F-49A4-B4EB-BCA4E1F94DBB}" destId="{8B184FEE-43A0-4DE7-B3E3-4EBBFD69C052}" srcOrd="0" destOrd="0" presId="urn:microsoft.com/office/officeart/2005/8/layout/venn2"/>
    <dgm:cxn modelId="{E90B780A-5699-4397-B85C-75BCC0A45A35}" type="presParOf" srcId="{8B184FEE-43A0-4DE7-B3E3-4EBBFD69C052}" destId="{CA6ACA95-59E1-49B3-B158-86452C0C5042}" srcOrd="0" destOrd="0" presId="urn:microsoft.com/office/officeart/2005/8/layout/venn2"/>
    <dgm:cxn modelId="{B8D73C93-3BCF-49D5-97D5-6ECAD2B013E2}" type="presParOf" srcId="{8B184FEE-43A0-4DE7-B3E3-4EBBFD69C052}" destId="{410FCEFB-7AB8-4B68-9E34-C36FA36FC7C8}" srcOrd="1" destOrd="0" presId="urn:microsoft.com/office/officeart/2005/8/layout/venn2"/>
    <dgm:cxn modelId="{1915A3E7-3945-4516-BFBC-CF925EF539EA}" type="presParOf" srcId="{FCF2AF55-FC8F-49A4-B4EB-BCA4E1F94DBB}" destId="{1AF46BFD-4F16-4BA5-80DE-90CA745D17D1}" srcOrd="1" destOrd="0" presId="urn:microsoft.com/office/officeart/2005/8/layout/venn2"/>
    <dgm:cxn modelId="{685F3CDF-6FA5-4551-BBE7-0241E995BFA8}" type="presParOf" srcId="{1AF46BFD-4F16-4BA5-80DE-90CA745D17D1}" destId="{74CD2DC7-E169-4846-A99D-32F8AF387FEC}" srcOrd="0" destOrd="0" presId="urn:microsoft.com/office/officeart/2005/8/layout/venn2"/>
    <dgm:cxn modelId="{70DAA386-62AF-4C54-B27D-1940F57B0396}" type="presParOf" srcId="{1AF46BFD-4F16-4BA5-80DE-90CA745D17D1}" destId="{CF01AB43-836D-4589-9349-4F15C4DC6FB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788440-482E-435E-8DB8-D8A47289BB1F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B71819-BF20-4DBA-B68C-0368203B46D7}">
      <dgm:prSet phldrT="[文本]" custT="1"/>
      <dgm:spPr/>
      <dgm:t>
        <a:bodyPr/>
        <a:lstStyle/>
        <a:p>
          <a:r>
            <a:rPr lang="en-US" altLang="zh-CN" sz="2800" dirty="0" smtClean="0"/>
            <a:t>Bins</a:t>
          </a:r>
          <a:endParaRPr lang="zh-CN" altLang="en-US" sz="2800" dirty="0"/>
        </a:p>
      </dgm:t>
    </dgm:pt>
    <dgm:pt modelId="{2EA66F1F-B9B1-4841-B4E4-C4C77EA9C6C1}" type="parTrans" cxnId="{15F01827-4442-47F3-9088-6398F2E0C083}">
      <dgm:prSet/>
      <dgm:spPr/>
      <dgm:t>
        <a:bodyPr/>
        <a:lstStyle/>
        <a:p>
          <a:endParaRPr lang="zh-CN" altLang="en-US"/>
        </a:p>
      </dgm:t>
    </dgm:pt>
    <dgm:pt modelId="{30112A48-AD61-4D2A-9610-D27D2118689D}" type="sibTrans" cxnId="{15F01827-4442-47F3-9088-6398F2E0C083}">
      <dgm:prSet/>
      <dgm:spPr/>
      <dgm:t>
        <a:bodyPr/>
        <a:lstStyle/>
        <a:p>
          <a:endParaRPr lang="zh-CN" altLang="en-US"/>
        </a:p>
      </dgm:t>
    </dgm:pt>
    <dgm:pt modelId="{F6F3DBBC-EB0A-4E03-B699-1D9F524A9380}">
      <dgm:prSet phldrT="[文本]" custT="1"/>
      <dgm:spPr/>
      <dgm:t>
        <a:bodyPr/>
        <a:lstStyle/>
        <a:p>
          <a:r>
            <a:rPr lang="en-US" altLang="zh-CN" sz="2800" dirty="0" smtClean="0"/>
            <a:t>Unsorted bin</a:t>
          </a:r>
        </a:p>
        <a:p>
          <a:r>
            <a:rPr lang="zh-CN" altLang="en-US" sz="2800" dirty="0" smtClean="0"/>
            <a:t>（</a:t>
          </a:r>
          <a:r>
            <a:rPr lang="en-US" altLang="zh-CN" sz="2800" dirty="0" smtClean="0">
              <a:solidFill>
                <a:srgbClr val="FF0000"/>
              </a:solidFill>
            </a:rPr>
            <a:t>cache</a:t>
          </a:r>
          <a:r>
            <a:rPr lang="zh-CN" altLang="en-US" sz="2800" dirty="0" smtClean="0"/>
            <a:t>）</a:t>
          </a:r>
          <a:endParaRPr lang="zh-CN" altLang="en-US" sz="2800" dirty="0"/>
        </a:p>
      </dgm:t>
    </dgm:pt>
    <dgm:pt modelId="{F3885080-CB5E-4A70-AE2F-F51E94F6CD4B}" type="parTrans" cxnId="{F306917F-6400-45A7-81FD-B93000B712C6}">
      <dgm:prSet/>
      <dgm:spPr/>
      <dgm:t>
        <a:bodyPr/>
        <a:lstStyle/>
        <a:p>
          <a:endParaRPr lang="zh-CN" altLang="en-US"/>
        </a:p>
      </dgm:t>
    </dgm:pt>
    <dgm:pt modelId="{6EF8C6B7-224F-42B7-9832-2085A61E5A6A}" type="sibTrans" cxnId="{F306917F-6400-45A7-81FD-B93000B712C6}">
      <dgm:prSet/>
      <dgm:spPr/>
      <dgm:t>
        <a:bodyPr/>
        <a:lstStyle/>
        <a:p>
          <a:endParaRPr lang="zh-CN" altLang="en-US"/>
        </a:p>
      </dgm:t>
    </dgm:pt>
    <dgm:pt modelId="{FCF2AF55-FC8F-49A4-B4EB-BCA4E1F94DBB}" type="pres">
      <dgm:prSet presAssocID="{2C788440-482E-435E-8DB8-D8A47289BB1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184FEE-43A0-4DE7-B3E3-4EBBFD69C052}" type="pres">
      <dgm:prSet presAssocID="{2C788440-482E-435E-8DB8-D8A47289BB1F}" presName="comp1" presStyleCnt="0"/>
      <dgm:spPr/>
    </dgm:pt>
    <dgm:pt modelId="{CA6ACA95-59E1-49B3-B158-86452C0C5042}" type="pres">
      <dgm:prSet presAssocID="{2C788440-482E-435E-8DB8-D8A47289BB1F}" presName="circle1" presStyleLbl="node1" presStyleIdx="0" presStyleCnt="2"/>
      <dgm:spPr/>
      <dgm:t>
        <a:bodyPr/>
        <a:lstStyle/>
        <a:p>
          <a:endParaRPr lang="zh-CN" altLang="en-US"/>
        </a:p>
      </dgm:t>
    </dgm:pt>
    <dgm:pt modelId="{410FCEFB-7AB8-4B68-9E34-C36FA36FC7C8}" type="pres">
      <dgm:prSet presAssocID="{2C788440-482E-435E-8DB8-D8A47289BB1F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F46BFD-4F16-4BA5-80DE-90CA745D17D1}" type="pres">
      <dgm:prSet presAssocID="{2C788440-482E-435E-8DB8-D8A47289BB1F}" presName="comp2" presStyleCnt="0"/>
      <dgm:spPr/>
    </dgm:pt>
    <dgm:pt modelId="{74CD2DC7-E169-4846-A99D-32F8AF387FEC}" type="pres">
      <dgm:prSet presAssocID="{2C788440-482E-435E-8DB8-D8A47289BB1F}" presName="circle2" presStyleLbl="node1" presStyleIdx="1" presStyleCnt="2" custScaleX="114729" custScaleY="86046"/>
      <dgm:spPr/>
      <dgm:t>
        <a:bodyPr/>
        <a:lstStyle/>
        <a:p>
          <a:endParaRPr lang="zh-CN" altLang="en-US"/>
        </a:p>
      </dgm:t>
    </dgm:pt>
    <dgm:pt modelId="{CF01AB43-836D-4589-9349-4F15C4DC6FB1}" type="pres">
      <dgm:prSet presAssocID="{2C788440-482E-435E-8DB8-D8A47289BB1F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06917F-6400-45A7-81FD-B93000B712C6}" srcId="{2C788440-482E-435E-8DB8-D8A47289BB1F}" destId="{F6F3DBBC-EB0A-4E03-B699-1D9F524A9380}" srcOrd="1" destOrd="0" parTransId="{F3885080-CB5E-4A70-AE2F-F51E94F6CD4B}" sibTransId="{6EF8C6B7-224F-42B7-9832-2085A61E5A6A}"/>
    <dgm:cxn modelId="{AF93AAF1-7854-4C62-806D-315D92B045B7}" type="presOf" srcId="{2C788440-482E-435E-8DB8-D8A47289BB1F}" destId="{FCF2AF55-FC8F-49A4-B4EB-BCA4E1F94DBB}" srcOrd="0" destOrd="0" presId="urn:microsoft.com/office/officeart/2005/8/layout/venn2"/>
    <dgm:cxn modelId="{A69F21DE-66F1-4CD5-81E9-112CF2FB0ABC}" type="presOf" srcId="{F6F3DBBC-EB0A-4E03-B699-1D9F524A9380}" destId="{74CD2DC7-E169-4846-A99D-32F8AF387FEC}" srcOrd="0" destOrd="0" presId="urn:microsoft.com/office/officeart/2005/8/layout/venn2"/>
    <dgm:cxn modelId="{15F01827-4442-47F3-9088-6398F2E0C083}" srcId="{2C788440-482E-435E-8DB8-D8A47289BB1F}" destId="{96B71819-BF20-4DBA-B68C-0368203B46D7}" srcOrd="0" destOrd="0" parTransId="{2EA66F1F-B9B1-4841-B4E4-C4C77EA9C6C1}" sibTransId="{30112A48-AD61-4D2A-9610-D27D2118689D}"/>
    <dgm:cxn modelId="{82ACAB40-7943-44FB-A312-181D493CB718}" type="presOf" srcId="{96B71819-BF20-4DBA-B68C-0368203B46D7}" destId="{410FCEFB-7AB8-4B68-9E34-C36FA36FC7C8}" srcOrd="1" destOrd="0" presId="urn:microsoft.com/office/officeart/2005/8/layout/venn2"/>
    <dgm:cxn modelId="{D0AA9DE5-0CBD-4A78-9841-A3E693270D35}" type="presOf" srcId="{96B71819-BF20-4DBA-B68C-0368203B46D7}" destId="{CA6ACA95-59E1-49B3-B158-86452C0C5042}" srcOrd="0" destOrd="0" presId="urn:microsoft.com/office/officeart/2005/8/layout/venn2"/>
    <dgm:cxn modelId="{0A74C8DA-2B58-41FF-87DD-E58875B52EFE}" type="presOf" srcId="{F6F3DBBC-EB0A-4E03-B699-1D9F524A9380}" destId="{CF01AB43-836D-4589-9349-4F15C4DC6FB1}" srcOrd="1" destOrd="0" presId="urn:microsoft.com/office/officeart/2005/8/layout/venn2"/>
    <dgm:cxn modelId="{66600696-66DD-4813-9D71-F5BE988471B0}" type="presParOf" srcId="{FCF2AF55-FC8F-49A4-B4EB-BCA4E1F94DBB}" destId="{8B184FEE-43A0-4DE7-B3E3-4EBBFD69C052}" srcOrd="0" destOrd="0" presId="urn:microsoft.com/office/officeart/2005/8/layout/venn2"/>
    <dgm:cxn modelId="{D937FE78-A25E-4BC5-B1BE-9CA3BDB8F869}" type="presParOf" srcId="{8B184FEE-43A0-4DE7-B3E3-4EBBFD69C052}" destId="{CA6ACA95-59E1-49B3-B158-86452C0C5042}" srcOrd="0" destOrd="0" presId="urn:microsoft.com/office/officeart/2005/8/layout/venn2"/>
    <dgm:cxn modelId="{B7CADEEA-4293-4AF1-A032-3F07F15353F8}" type="presParOf" srcId="{8B184FEE-43A0-4DE7-B3E3-4EBBFD69C052}" destId="{410FCEFB-7AB8-4B68-9E34-C36FA36FC7C8}" srcOrd="1" destOrd="0" presId="urn:microsoft.com/office/officeart/2005/8/layout/venn2"/>
    <dgm:cxn modelId="{2F2F2048-A5DE-447E-9B26-E38B5DE8445A}" type="presParOf" srcId="{FCF2AF55-FC8F-49A4-B4EB-BCA4E1F94DBB}" destId="{1AF46BFD-4F16-4BA5-80DE-90CA745D17D1}" srcOrd="1" destOrd="0" presId="urn:microsoft.com/office/officeart/2005/8/layout/venn2"/>
    <dgm:cxn modelId="{2A0F5AF5-9A51-4F17-8542-528BA861E9CB}" type="presParOf" srcId="{1AF46BFD-4F16-4BA5-80DE-90CA745D17D1}" destId="{74CD2DC7-E169-4846-A99D-32F8AF387FEC}" srcOrd="0" destOrd="0" presId="urn:microsoft.com/office/officeart/2005/8/layout/venn2"/>
    <dgm:cxn modelId="{CE22038C-2848-4FB5-99DA-79DB5F694364}" type="presParOf" srcId="{1AF46BFD-4F16-4BA5-80DE-90CA745D17D1}" destId="{CF01AB43-836D-4589-9349-4F15C4DC6FB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2C7D93-5EAA-4A96-A59A-0A41071D0D16}" type="doc">
      <dgm:prSet loTypeId="urn:microsoft.com/office/officeart/2005/8/layout/hList7#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516FAF-6BDC-4453-A043-91928E2C271F}">
      <dgm:prSet custT="1"/>
      <dgm:spPr/>
      <dgm:t>
        <a:bodyPr/>
        <a:lstStyle/>
        <a:p>
          <a:pPr rtl="0"/>
          <a:r>
            <a:rPr lang="en-US" sz="3800" dirty="0" smtClean="0"/>
            <a:t>Top chunk</a:t>
          </a:r>
          <a:endParaRPr lang="zh-CN" sz="3800" dirty="0"/>
        </a:p>
      </dgm:t>
    </dgm:pt>
    <dgm:pt modelId="{63640F3A-38D6-4875-A595-3344B37FEEF7}" type="parTrans" cxnId="{C5DAF64B-BD8C-4154-8323-7D148B4F0F0B}">
      <dgm:prSet/>
      <dgm:spPr/>
      <dgm:t>
        <a:bodyPr/>
        <a:lstStyle/>
        <a:p>
          <a:endParaRPr lang="zh-CN" altLang="en-US"/>
        </a:p>
      </dgm:t>
    </dgm:pt>
    <dgm:pt modelId="{A5D62A58-56F2-473F-96E4-9CED7B729AED}" type="sibTrans" cxnId="{C5DAF64B-BD8C-4154-8323-7D148B4F0F0B}">
      <dgm:prSet/>
      <dgm:spPr/>
      <dgm:t>
        <a:bodyPr/>
        <a:lstStyle/>
        <a:p>
          <a:endParaRPr lang="zh-CN" altLang="en-US"/>
        </a:p>
      </dgm:t>
    </dgm:pt>
    <dgm:pt modelId="{659B9069-5728-413B-ABB4-987372CBEC8C}">
      <dgm:prSet custT="1"/>
      <dgm:spPr/>
      <dgm:t>
        <a:bodyPr/>
        <a:lstStyle/>
        <a:p>
          <a:pPr rtl="0"/>
          <a:r>
            <a:rPr lang="en-US" sz="3800" dirty="0" smtClean="0"/>
            <a:t>Last remainder chunk</a:t>
          </a:r>
          <a:endParaRPr lang="zh-CN" sz="3800" dirty="0"/>
        </a:p>
      </dgm:t>
    </dgm:pt>
    <dgm:pt modelId="{23E6A541-5556-4C00-945B-179EB1C93CA4}" type="parTrans" cxnId="{817D61CB-0C4F-4DB0-A49E-541A05DD8441}">
      <dgm:prSet/>
      <dgm:spPr/>
      <dgm:t>
        <a:bodyPr/>
        <a:lstStyle/>
        <a:p>
          <a:endParaRPr lang="zh-CN" altLang="en-US"/>
        </a:p>
      </dgm:t>
    </dgm:pt>
    <dgm:pt modelId="{4C3C5764-BE63-4E29-97C2-B04441D7CB2A}" type="sibTrans" cxnId="{817D61CB-0C4F-4DB0-A49E-541A05DD8441}">
      <dgm:prSet/>
      <dgm:spPr/>
      <dgm:t>
        <a:bodyPr/>
        <a:lstStyle/>
        <a:p>
          <a:endParaRPr lang="zh-CN" altLang="en-US"/>
        </a:p>
      </dgm:t>
    </dgm:pt>
    <dgm:pt modelId="{6A31967C-BD02-4D1D-8A00-49B505D8556D}">
      <dgm:prSet custT="1"/>
      <dgm:spPr/>
      <dgm:t>
        <a:bodyPr/>
        <a:lstStyle/>
        <a:p>
          <a:pPr rtl="0"/>
          <a:r>
            <a:rPr lang="en-US" sz="3800" dirty="0" err="1" smtClean="0"/>
            <a:t>Mmaped</a:t>
          </a:r>
          <a:r>
            <a:rPr lang="en-US" sz="3800" dirty="0" smtClean="0"/>
            <a:t> chunk</a:t>
          </a:r>
          <a:endParaRPr lang="zh-CN" sz="3800" dirty="0"/>
        </a:p>
      </dgm:t>
    </dgm:pt>
    <dgm:pt modelId="{89E049D2-49EA-40C8-B4E8-50D53934C214}" type="parTrans" cxnId="{CA58040B-CA84-4726-B08B-DD3A9AC71E01}">
      <dgm:prSet/>
      <dgm:spPr/>
      <dgm:t>
        <a:bodyPr/>
        <a:lstStyle/>
        <a:p>
          <a:endParaRPr lang="zh-CN" altLang="en-US"/>
        </a:p>
      </dgm:t>
    </dgm:pt>
    <dgm:pt modelId="{1D49D93C-7A7F-4AC0-8BDC-9E01AA52986E}" type="sibTrans" cxnId="{CA58040B-CA84-4726-B08B-DD3A9AC71E01}">
      <dgm:prSet/>
      <dgm:spPr/>
      <dgm:t>
        <a:bodyPr/>
        <a:lstStyle/>
        <a:p>
          <a:endParaRPr lang="zh-CN" altLang="en-US"/>
        </a:p>
      </dgm:t>
    </dgm:pt>
    <dgm:pt modelId="{3DB7A178-4D7B-4E0C-969B-F3EC82B56C51}" type="pres">
      <dgm:prSet presAssocID="{AB2C7D93-5EAA-4A96-A59A-0A41071D0D1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831B68-C3FC-46A8-9527-6C4F8402AA53}" type="pres">
      <dgm:prSet presAssocID="{AB2C7D93-5EAA-4A96-A59A-0A41071D0D16}" presName="fgShape" presStyleLbl="fgShp" presStyleIdx="0" presStyleCnt="1"/>
      <dgm:spPr/>
    </dgm:pt>
    <dgm:pt modelId="{90802961-0B62-4B0B-9ABF-9E8A83044E18}" type="pres">
      <dgm:prSet presAssocID="{AB2C7D93-5EAA-4A96-A59A-0A41071D0D16}" presName="linComp" presStyleCnt="0"/>
      <dgm:spPr/>
    </dgm:pt>
    <dgm:pt modelId="{EC5F8FEB-255A-464D-BA72-30067BD96632}" type="pres">
      <dgm:prSet presAssocID="{5B516FAF-6BDC-4453-A043-91928E2C271F}" presName="compNode" presStyleCnt="0"/>
      <dgm:spPr/>
    </dgm:pt>
    <dgm:pt modelId="{9F40B643-2580-44BF-AD6A-94F45E180D65}" type="pres">
      <dgm:prSet presAssocID="{5B516FAF-6BDC-4453-A043-91928E2C271F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39E7753F-B536-4E89-A71C-4D60B8F17BC8}" type="pres">
      <dgm:prSet presAssocID="{5B516FAF-6BDC-4453-A043-91928E2C271F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B6086A-21DB-4452-BC82-955A86887924}" type="pres">
      <dgm:prSet presAssocID="{5B516FAF-6BDC-4453-A043-91928E2C271F}" presName="invisiNode" presStyleLbl="node1" presStyleIdx="0" presStyleCnt="3"/>
      <dgm:spPr/>
    </dgm:pt>
    <dgm:pt modelId="{53C1C0C7-A7B4-4593-BBA1-285214444850}" type="pres">
      <dgm:prSet presAssocID="{5B516FAF-6BDC-4453-A043-91928E2C271F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zh-CN" altLang="en-US"/>
        </a:p>
      </dgm:t>
    </dgm:pt>
    <dgm:pt modelId="{55626800-8C3B-42FF-B5F2-9BAC7AE92737}" type="pres">
      <dgm:prSet presAssocID="{A5D62A58-56F2-473F-96E4-9CED7B729AED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8EC13009-93B4-43FE-8AA1-AEF5942A1D90}" type="pres">
      <dgm:prSet presAssocID="{659B9069-5728-413B-ABB4-987372CBEC8C}" presName="compNode" presStyleCnt="0"/>
      <dgm:spPr/>
    </dgm:pt>
    <dgm:pt modelId="{A12B3AD2-B187-476B-AAF9-447639E9B130}" type="pres">
      <dgm:prSet presAssocID="{659B9069-5728-413B-ABB4-987372CBEC8C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B1B53324-128C-4FB9-8FC1-7DED6BC44F24}" type="pres">
      <dgm:prSet presAssocID="{659B9069-5728-413B-ABB4-987372CBEC8C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C48B63-2ED7-438A-831F-942014A34092}" type="pres">
      <dgm:prSet presAssocID="{659B9069-5728-413B-ABB4-987372CBEC8C}" presName="invisiNode" presStyleLbl="node1" presStyleIdx="1" presStyleCnt="3"/>
      <dgm:spPr/>
    </dgm:pt>
    <dgm:pt modelId="{887F865E-1650-47A9-9862-ECFECA57DC1F}" type="pres">
      <dgm:prSet presAssocID="{659B9069-5728-413B-ABB4-987372CBEC8C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024C1C1-2F67-4898-BE1D-63C228E73A67}" type="pres">
      <dgm:prSet presAssocID="{4C3C5764-BE63-4E29-97C2-B04441D7CB2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72AEAFC-3E46-404E-9191-1E315815ECD4}" type="pres">
      <dgm:prSet presAssocID="{6A31967C-BD02-4D1D-8A00-49B505D8556D}" presName="compNode" presStyleCnt="0"/>
      <dgm:spPr/>
    </dgm:pt>
    <dgm:pt modelId="{57ED31D6-7BC6-4699-A5D8-EFBA1B795E8D}" type="pres">
      <dgm:prSet presAssocID="{6A31967C-BD02-4D1D-8A00-49B505D8556D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04B3FB53-51FF-4E73-9762-439AF8B7CA24}" type="pres">
      <dgm:prSet presAssocID="{6A31967C-BD02-4D1D-8A00-49B505D8556D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A66456-918F-40A4-B880-C77E23F2FE29}" type="pres">
      <dgm:prSet presAssocID="{6A31967C-BD02-4D1D-8A00-49B505D8556D}" presName="invisiNode" presStyleLbl="node1" presStyleIdx="2" presStyleCnt="3"/>
      <dgm:spPr/>
    </dgm:pt>
    <dgm:pt modelId="{4780ACDB-145F-40E1-B110-D61F2A066A1B}" type="pres">
      <dgm:prSet presAssocID="{6A31967C-BD02-4D1D-8A00-49B505D8556D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8A67B3A7-6481-4DF4-86D3-24CFC467EF5F}" type="presOf" srcId="{A5D62A58-56F2-473F-96E4-9CED7B729AED}" destId="{55626800-8C3B-42FF-B5F2-9BAC7AE92737}" srcOrd="0" destOrd="0" presId="urn:microsoft.com/office/officeart/2005/8/layout/hList7#1"/>
    <dgm:cxn modelId="{817D61CB-0C4F-4DB0-A49E-541A05DD8441}" srcId="{AB2C7D93-5EAA-4A96-A59A-0A41071D0D16}" destId="{659B9069-5728-413B-ABB4-987372CBEC8C}" srcOrd="1" destOrd="0" parTransId="{23E6A541-5556-4C00-945B-179EB1C93CA4}" sibTransId="{4C3C5764-BE63-4E29-97C2-B04441D7CB2A}"/>
    <dgm:cxn modelId="{1A749ABC-A06C-44A7-9FC4-397C0882BAE5}" type="presOf" srcId="{5B516FAF-6BDC-4453-A043-91928E2C271F}" destId="{39E7753F-B536-4E89-A71C-4D60B8F17BC8}" srcOrd="1" destOrd="0" presId="urn:microsoft.com/office/officeart/2005/8/layout/hList7#1"/>
    <dgm:cxn modelId="{8568B405-53FF-4925-A04D-094AAFC51A72}" type="presOf" srcId="{659B9069-5728-413B-ABB4-987372CBEC8C}" destId="{A12B3AD2-B187-476B-AAF9-447639E9B130}" srcOrd="0" destOrd="0" presId="urn:microsoft.com/office/officeart/2005/8/layout/hList7#1"/>
    <dgm:cxn modelId="{C5DAF64B-BD8C-4154-8323-7D148B4F0F0B}" srcId="{AB2C7D93-5EAA-4A96-A59A-0A41071D0D16}" destId="{5B516FAF-6BDC-4453-A043-91928E2C271F}" srcOrd="0" destOrd="0" parTransId="{63640F3A-38D6-4875-A595-3344B37FEEF7}" sibTransId="{A5D62A58-56F2-473F-96E4-9CED7B729AED}"/>
    <dgm:cxn modelId="{CE5F75B9-8FE0-46CE-A708-C84C821DF459}" type="presOf" srcId="{6A31967C-BD02-4D1D-8A00-49B505D8556D}" destId="{57ED31D6-7BC6-4699-A5D8-EFBA1B795E8D}" srcOrd="0" destOrd="0" presId="urn:microsoft.com/office/officeart/2005/8/layout/hList7#1"/>
    <dgm:cxn modelId="{BA4ABBEB-2EA7-46CE-BC52-C9EB9E24A522}" type="presOf" srcId="{6A31967C-BD02-4D1D-8A00-49B505D8556D}" destId="{04B3FB53-51FF-4E73-9762-439AF8B7CA24}" srcOrd="1" destOrd="0" presId="urn:microsoft.com/office/officeart/2005/8/layout/hList7#1"/>
    <dgm:cxn modelId="{CA58040B-CA84-4726-B08B-DD3A9AC71E01}" srcId="{AB2C7D93-5EAA-4A96-A59A-0A41071D0D16}" destId="{6A31967C-BD02-4D1D-8A00-49B505D8556D}" srcOrd="2" destOrd="0" parTransId="{89E049D2-49EA-40C8-B4E8-50D53934C214}" sibTransId="{1D49D93C-7A7F-4AC0-8BDC-9E01AA52986E}"/>
    <dgm:cxn modelId="{B39DE451-60CF-45D5-A204-671A8F53A63A}" type="presOf" srcId="{4C3C5764-BE63-4E29-97C2-B04441D7CB2A}" destId="{5024C1C1-2F67-4898-BE1D-63C228E73A67}" srcOrd="0" destOrd="0" presId="urn:microsoft.com/office/officeart/2005/8/layout/hList7#1"/>
    <dgm:cxn modelId="{5F52CD30-D6DC-4C09-A1E0-7C9CEF265EB9}" type="presOf" srcId="{659B9069-5728-413B-ABB4-987372CBEC8C}" destId="{B1B53324-128C-4FB9-8FC1-7DED6BC44F24}" srcOrd="1" destOrd="0" presId="urn:microsoft.com/office/officeart/2005/8/layout/hList7#1"/>
    <dgm:cxn modelId="{C0416621-990F-4AB2-8F4F-CC2AABC2973F}" type="presOf" srcId="{AB2C7D93-5EAA-4A96-A59A-0A41071D0D16}" destId="{3DB7A178-4D7B-4E0C-969B-F3EC82B56C51}" srcOrd="0" destOrd="0" presId="urn:microsoft.com/office/officeart/2005/8/layout/hList7#1"/>
    <dgm:cxn modelId="{4B7F46E0-3F04-4376-9752-7B33B3EBB928}" type="presOf" srcId="{5B516FAF-6BDC-4453-A043-91928E2C271F}" destId="{9F40B643-2580-44BF-AD6A-94F45E180D65}" srcOrd="0" destOrd="0" presId="urn:microsoft.com/office/officeart/2005/8/layout/hList7#1"/>
    <dgm:cxn modelId="{32F5CC01-9038-476F-A51B-F6FD31763516}" type="presParOf" srcId="{3DB7A178-4D7B-4E0C-969B-F3EC82B56C51}" destId="{E7831B68-C3FC-46A8-9527-6C4F8402AA53}" srcOrd="0" destOrd="0" presId="urn:microsoft.com/office/officeart/2005/8/layout/hList7#1"/>
    <dgm:cxn modelId="{C03EC56F-E4F3-4C71-8D9F-9A5664C0365A}" type="presParOf" srcId="{3DB7A178-4D7B-4E0C-969B-F3EC82B56C51}" destId="{90802961-0B62-4B0B-9ABF-9E8A83044E18}" srcOrd="1" destOrd="0" presId="urn:microsoft.com/office/officeart/2005/8/layout/hList7#1"/>
    <dgm:cxn modelId="{114480D3-8438-4359-AD2B-9CCB0A7DF4AE}" type="presParOf" srcId="{90802961-0B62-4B0B-9ABF-9E8A83044E18}" destId="{EC5F8FEB-255A-464D-BA72-30067BD96632}" srcOrd="0" destOrd="0" presId="urn:microsoft.com/office/officeart/2005/8/layout/hList7#1"/>
    <dgm:cxn modelId="{8EAEC901-7E17-47E8-870A-C03C4A627672}" type="presParOf" srcId="{EC5F8FEB-255A-464D-BA72-30067BD96632}" destId="{9F40B643-2580-44BF-AD6A-94F45E180D65}" srcOrd="0" destOrd="0" presId="urn:microsoft.com/office/officeart/2005/8/layout/hList7#1"/>
    <dgm:cxn modelId="{C95621FE-2D10-4EE3-AA0F-AC5BF32CBADF}" type="presParOf" srcId="{EC5F8FEB-255A-464D-BA72-30067BD96632}" destId="{39E7753F-B536-4E89-A71C-4D60B8F17BC8}" srcOrd="1" destOrd="0" presId="urn:microsoft.com/office/officeart/2005/8/layout/hList7#1"/>
    <dgm:cxn modelId="{D79B6A2D-FEC6-4C26-81A6-D10282BBE1BB}" type="presParOf" srcId="{EC5F8FEB-255A-464D-BA72-30067BD96632}" destId="{59B6086A-21DB-4452-BC82-955A86887924}" srcOrd="2" destOrd="0" presId="urn:microsoft.com/office/officeart/2005/8/layout/hList7#1"/>
    <dgm:cxn modelId="{31906AF5-1482-4E67-9A1D-DE6353621D5C}" type="presParOf" srcId="{EC5F8FEB-255A-464D-BA72-30067BD96632}" destId="{53C1C0C7-A7B4-4593-BBA1-285214444850}" srcOrd="3" destOrd="0" presId="urn:microsoft.com/office/officeart/2005/8/layout/hList7#1"/>
    <dgm:cxn modelId="{8AFB1C97-143F-406F-92C9-188DEAF8E818}" type="presParOf" srcId="{90802961-0B62-4B0B-9ABF-9E8A83044E18}" destId="{55626800-8C3B-42FF-B5F2-9BAC7AE92737}" srcOrd="1" destOrd="0" presId="urn:microsoft.com/office/officeart/2005/8/layout/hList7#1"/>
    <dgm:cxn modelId="{CA6369C7-CA81-4D75-B6AC-380FDFA29E49}" type="presParOf" srcId="{90802961-0B62-4B0B-9ABF-9E8A83044E18}" destId="{8EC13009-93B4-43FE-8AA1-AEF5942A1D90}" srcOrd="2" destOrd="0" presId="urn:microsoft.com/office/officeart/2005/8/layout/hList7#1"/>
    <dgm:cxn modelId="{A587FDD3-0E07-4D12-B2DB-DA5F2B22CB66}" type="presParOf" srcId="{8EC13009-93B4-43FE-8AA1-AEF5942A1D90}" destId="{A12B3AD2-B187-476B-AAF9-447639E9B130}" srcOrd="0" destOrd="0" presId="urn:microsoft.com/office/officeart/2005/8/layout/hList7#1"/>
    <dgm:cxn modelId="{68860989-DF19-466F-9363-46DC2D3178EA}" type="presParOf" srcId="{8EC13009-93B4-43FE-8AA1-AEF5942A1D90}" destId="{B1B53324-128C-4FB9-8FC1-7DED6BC44F24}" srcOrd="1" destOrd="0" presId="urn:microsoft.com/office/officeart/2005/8/layout/hList7#1"/>
    <dgm:cxn modelId="{4EF9DC8B-BF18-4DD5-BE93-F3EB7065EB9D}" type="presParOf" srcId="{8EC13009-93B4-43FE-8AA1-AEF5942A1D90}" destId="{ADC48B63-2ED7-438A-831F-942014A34092}" srcOrd="2" destOrd="0" presId="urn:microsoft.com/office/officeart/2005/8/layout/hList7#1"/>
    <dgm:cxn modelId="{B9B80BA1-789D-4A44-8D55-57954232BE26}" type="presParOf" srcId="{8EC13009-93B4-43FE-8AA1-AEF5942A1D90}" destId="{887F865E-1650-47A9-9862-ECFECA57DC1F}" srcOrd="3" destOrd="0" presId="urn:microsoft.com/office/officeart/2005/8/layout/hList7#1"/>
    <dgm:cxn modelId="{22088AF0-743B-45BE-BD8A-54708279BA20}" type="presParOf" srcId="{90802961-0B62-4B0B-9ABF-9E8A83044E18}" destId="{5024C1C1-2F67-4898-BE1D-63C228E73A67}" srcOrd="3" destOrd="0" presId="urn:microsoft.com/office/officeart/2005/8/layout/hList7#1"/>
    <dgm:cxn modelId="{A16546BB-D580-47FB-8874-A0AF083939A3}" type="presParOf" srcId="{90802961-0B62-4B0B-9ABF-9E8A83044E18}" destId="{472AEAFC-3E46-404E-9191-1E315815ECD4}" srcOrd="4" destOrd="0" presId="urn:microsoft.com/office/officeart/2005/8/layout/hList7#1"/>
    <dgm:cxn modelId="{B75579BE-755B-4041-95E7-F1B99004BEE8}" type="presParOf" srcId="{472AEAFC-3E46-404E-9191-1E315815ECD4}" destId="{57ED31D6-7BC6-4699-A5D8-EFBA1B795E8D}" srcOrd="0" destOrd="0" presId="urn:microsoft.com/office/officeart/2005/8/layout/hList7#1"/>
    <dgm:cxn modelId="{441EF976-C8BF-4C28-B0C3-455A04ED17A7}" type="presParOf" srcId="{472AEAFC-3E46-404E-9191-1E315815ECD4}" destId="{04B3FB53-51FF-4E73-9762-439AF8B7CA24}" srcOrd="1" destOrd="0" presId="urn:microsoft.com/office/officeart/2005/8/layout/hList7#1"/>
    <dgm:cxn modelId="{F4E66EDF-27AB-4047-9858-82FD1C16618B}" type="presParOf" srcId="{472AEAFC-3E46-404E-9191-1E315815ECD4}" destId="{F3A66456-918F-40A4-B880-C77E23F2FE29}" srcOrd="2" destOrd="0" presId="urn:microsoft.com/office/officeart/2005/8/layout/hList7#1"/>
    <dgm:cxn modelId="{21A1851A-D5AB-4B58-A237-A969E47DE327}" type="presParOf" srcId="{472AEAFC-3E46-404E-9191-1E315815ECD4}" destId="{4780ACDB-145F-40E1-B110-D61F2A066A1B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85E1F2-6786-4BD7-A6A2-44142CA94430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07A4953-FC3B-428A-8030-635FAAF63180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开始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6C14907-ED49-4397-84B9-9A3B764C7535}" type="parTrans" cxnId="{DC278D56-A2C8-488A-99D1-DEF821409F4D}">
      <dgm:prSet/>
      <dgm:spPr/>
      <dgm:t>
        <a:bodyPr/>
        <a:lstStyle/>
        <a:p>
          <a:endParaRPr lang="zh-CN" altLang="en-US"/>
        </a:p>
      </dgm:t>
    </dgm:pt>
    <dgm:pt modelId="{FCB5EC0B-AC60-47CA-B769-3B7AF75057E4}" type="sibTrans" cxnId="{DC278D56-A2C8-488A-99D1-DEF821409F4D}">
      <dgm:prSet/>
      <dgm:spPr/>
      <dgm:t>
        <a:bodyPr/>
        <a:lstStyle/>
        <a:p>
          <a:endParaRPr lang="zh-CN" altLang="en-US"/>
        </a:p>
      </dgm:t>
    </dgm:pt>
    <dgm:pt modelId="{13596DA1-7869-4F62-A96C-A67F132969CB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Fast bins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95D83E6F-37C6-442A-8B83-F97F44B01DED}" type="parTrans" cxnId="{14A2FB74-B7D5-4171-8657-B74ECF078C3B}">
      <dgm:prSet/>
      <dgm:spPr/>
      <dgm:t>
        <a:bodyPr/>
        <a:lstStyle/>
        <a:p>
          <a:endParaRPr lang="zh-CN" altLang="en-US"/>
        </a:p>
      </dgm:t>
    </dgm:pt>
    <dgm:pt modelId="{02705D12-5D9A-438C-B11F-CD65A57A483D}" type="sibTrans" cxnId="{14A2FB74-B7D5-4171-8657-B74ECF078C3B}">
      <dgm:prSet/>
      <dgm:spPr/>
      <dgm:t>
        <a:bodyPr/>
        <a:lstStyle/>
        <a:p>
          <a:endParaRPr lang="zh-CN" altLang="en-US"/>
        </a:p>
      </dgm:t>
    </dgm:pt>
    <dgm:pt modelId="{8F32461C-27A5-4487-A753-FABF3204CD9F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Small bins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AC405D55-221B-486C-A480-6039951FA856}" type="parTrans" cxnId="{A7317E63-2B8E-4637-A1BC-866449200584}">
      <dgm:prSet/>
      <dgm:spPr/>
      <dgm:t>
        <a:bodyPr/>
        <a:lstStyle/>
        <a:p>
          <a:endParaRPr lang="zh-CN" altLang="en-US"/>
        </a:p>
      </dgm:t>
    </dgm:pt>
    <dgm:pt modelId="{386353B4-B4F4-49EF-B2A8-4820A0B4298A}" type="sibTrans" cxnId="{A7317E63-2B8E-4637-A1BC-866449200584}">
      <dgm:prSet/>
      <dgm:spPr/>
      <dgm:t>
        <a:bodyPr/>
        <a:lstStyle/>
        <a:p>
          <a:endParaRPr lang="zh-CN" altLang="en-US"/>
        </a:p>
      </dgm:t>
    </dgm:pt>
    <dgm:pt modelId="{40AC33F9-9AFE-4F69-AB60-055B747BBE32}">
      <dgm:prSet phldrT="[文本]" custT="1"/>
      <dgm:spPr/>
      <dgm:t>
        <a:bodyPr/>
        <a:lstStyle/>
        <a:p>
          <a:r>
            <a:rPr lang="en-US" altLang="zh-CN" sz="2300" dirty="0" smtClean="0">
              <a:latin typeface="微软雅黑" pitchFamily="34" charset="-122"/>
              <a:ea typeface="微软雅黑" pitchFamily="34" charset="-122"/>
            </a:rPr>
            <a:t>Unsorted bin</a:t>
          </a:r>
          <a:endParaRPr lang="zh-CN" altLang="en-US" sz="2300" dirty="0">
            <a:latin typeface="微软雅黑" pitchFamily="34" charset="-122"/>
            <a:ea typeface="微软雅黑" pitchFamily="34" charset="-122"/>
          </a:endParaRPr>
        </a:p>
      </dgm:t>
    </dgm:pt>
    <dgm:pt modelId="{A05689CF-2040-447B-AC35-B1191174BE23}" type="parTrans" cxnId="{0800D2A4-CF25-481A-B309-0929E4F0E564}">
      <dgm:prSet/>
      <dgm:spPr/>
      <dgm:t>
        <a:bodyPr/>
        <a:lstStyle/>
        <a:p>
          <a:endParaRPr lang="zh-CN" altLang="en-US"/>
        </a:p>
      </dgm:t>
    </dgm:pt>
    <dgm:pt modelId="{916F7906-AC07-48E4-AF79-80B2CE6A44F9}" type="sibTrans" cxnId="{0800D2A4-CF25-481A-B309-0929E4F0E564}">
      <dgm:prSet/>
      <dgm:spPr/>
      <dgm:t>
        <a:bodyPr/>
        <a:lstStyle/>
        <a:p>
          <a:endParaRPr lang="zh-CN" altLang="en-US"/>
        </a:p>
      </dgm:t>
    </dgm:pt>
    <dgm:pt modelId="{746F760E-292E-42C7-8FB0-09544EDE87F7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Large bins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E3B14F0-5C45-443A-8FB7-F073DBC69889}" type="parTrans" cxnId="{292A9667-9A8D-4C47-A3DE-B0A972394E52}">
      <dgm:prSet/>
      <dgm:spPr/>
      <dgm:t>
        <a:bodyPr/>
        <a:lstStyle/>
        <a:p>
          <a:endParaRPr lang="zh-CN" altLang="en-US"/>
        </a:p>
      </dgm:t>
    </dgm:pt>
    <dgm:pt modelId="{342DC0B8-8887-4E98-990F-B8B117340E16}" type="sibTrans" cxnId="{292A9667-9A8D-4C47-A3DE-B0A972394E52}">
      <dgm:prSet/>
      <dgm:spPr/>
      <dgm:t>
        <a:bodyPr/>
        <a:lstStyle/>
        <a:p>
          <a:endParaRPr lang="zh-CN" altLang="en-US"/>
        </a:p>
      </dgm:t>
    </dgm:pt>
    <dgm:pt modelId="{64CCA42B-6ECB-4CFB-AC00-BE648043D189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Top chunk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06C03A1A-7B24-4A1A-A398-9E9A68B0C208}" type="parTrans" cxnId="{DFE2A1DE-5046-4CE0-AEF7-EAD4FCCAE39C}">
      <dgm:prSet/>
      <dgm:spPr/>
      <dgm:t>
        <a:bodyPr/>
        <a:lstStyle/>
        <a:p>
          <a:endParaRPr lang="zh-CN" altLang="en-US"/>
        </a:p>
      </dgm:t>
    </dgm:pt>
    <dgm:pt modelId="{0764BE13-8EE9-45D3-97A9-E77A2D22B1FB}" type="sibTrans" cxnId="{DFE2A1DE-5046-4CE0-AEF7-EAD4FCCAE39C}">
      <dgm:prSet/>
      <dgm:spPr/>
      <dgm:t>
        <a:bodyPr/>
        <a:lstStyle/>
        <a:p>
          <a:endParaRPr lang="zh-CN" altLang="en-US"/>
        </a:p>
      </dgm:t>
    </dgm:pt>
    <dgm:pt modelId="{0DAF066B-F497-4F49-AAE0-CB3850B3D256}">
      <dgm:prSet phldrT="[文本]" custT="1"/>
      <dgm:spPr/>
      <dgm:t>
        <a:bodyPr/>
        <a:lstStyle/>
        <a:p>
          <a:r>
            <a:rPr lang="en-US" altLang="zh-CN" sz="2400" dirty="0" err="1" smtClean="0">
              <a:latin typeface="微软雅黑" pitchFamily="34" charset="-122"/>
              <a:ea typeface="微软雅黑" pitchFamily="34" charset="-122"/>
            </a:rPr>
            <a:t>Mmap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4B52A002-7703-4654-9461-682E347010B0}" type="parTrans" cxnId="{49A1D898-86D4-4A16-A7C8-386E79980758}">
      <dgm:prSet/>
      <dgm:spPr/>
      <dgm:t>
        <a:bodyPr/>
        <a:lstStyle/>
        <a:p>
          <a:endParaRPr lang="zh-CN" altLang="en-US"/>
        </a:p>
      </dgm:t>
    </dgm:pt>
    <dgm:pt modelId="{F99B912F-322F-47D5-B449-68BAE2A80AA1}" type="sibTrans" cxnId="{49A1D898-86D4-4A16-A7C8-386E79980758}">
      <dgm:prSet/>
      <dgm:spPr/>
      <dgm:t>
        <a:bodyPr/>
        <a:lstStyle/>
        <a:p>
          <a:endParaRPr lang="zh-CN" altLang="en-US"/>
        </a:p>
      </dgm:t>
    </dgm:pt>
    <dgm:pt modelId="{B7114A51-78EA-441A-9205-C9D921CD5EC4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结束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FF240191-82B4-4E94-BAF6-615B5F928368}" type="parTrans" cxnId="{3DB73023-1AEC-4F94-946C-475B693CBCF8}">
      <dgm:prSet/>
      <dgm:spPr/>
      <dgm:t>
        <a:bodyPr/>
        <a:lstStyle/>
        <a:p>
          <a:endParaRPr lang="zh-CN" altLang="en-US"/>
        </a:p>
      </dgm:t>
    </dgm:pt>
    <dgm:pt modelId="{79CAF523-F48C-412A-B309-628363EAFBAE}" type="sibTrans" cxnId="{3DB73023-1AEC-4F94-946C-475B693CBCF8}">
      <dgm:prSet/>
      <dgm:spPr/>
      <dgm:t>
        <a:bodyPr/>
        <a:lstStyle/>
        <a:p>
          <a:endParaRPr lang="zh-CN" altLang="en-US"/>
        </a:p>
      </dgm:t>
    </dgm:pt>
    <dgm:pt modelId="{21FD0BAA-398C-4E9B-8A57-A9917468421A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获取分配区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9531E584-F84F-4EB7-A155-106B2BC08CEF}" type="parTrans" cxnId="{E665382E-3FAE-403F-B9F1-34C1ADC469E9}">
      <dgm:prSet/>
      <dgm:spPr/>
      <dgm:t>
        <a:bodyPr/>
        <a:lstStyle/>
        <a:p>
          <a:endParaRPr lang="zh-CN" altLang="en-US"/>
        </a:p>
      </dgm:t>
    </dgm:pt>
    <dgm:pt modelId="{FDC9631C-3985-455C-92A1-BF502A51F68E}" type="sibTrans" cxnId="{E665382E-3FAE-403F-B9F1-34C1ADC469E9}">
      <dgm:prSet/>
      <dgm:spPr/>
      <dgm:t>
        <a:bodyPr/>
        <a:lstStyle/>
        <a:p>
          <a:endParaRPr lang="zh-CN" altLang="en-US"/>
        </a:p>
      </dgm:t>
    </dgm:pt>
    <dgm:pt modelId="{0EE7E517-4983-4C7A-854A-9CDE9CE61376}" type="pres">
      <dgm:prSet presAssocID="{8A85E1F2-6786-4BD7-A6A2-44142CA944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846F85-0007-400E-AAE9-9F5D95D5A748}" type="pres">
      <dgm:prSet presAssocID="{607A4953-FC3B-428A-8030-635FAAF6318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7156C5-B21A-4214-B4E8-A201240CE776}" type="pres">
      <dgm:prSet presAssocID="{FCB5EC0B-AC60-47CA-B769-3B7AF75057E4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2BB131A0-9E17-4FDF-8A4D-D14D0C1E0324}" type="pres">
      <dgm:prSet presAssocID="{FCB5EC0B-AC60-47CA-B769-3B7AF75057E4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8A156C9D-CD07-4453-8F0B-659B07C64095}" type="pres">
      <dgm:prSet presAssocID="{21FD0BAA-398C-4E9B-8A57-A9917468421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22B7FC-B154-4FF9-8FB4-AB7612CBF395}" type="pres">
      <dgm:prSet presAssocID="{FDC9631C-3985-455C-92A1-BF502A51F68E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E17BF113-8C92-4093-AED7-2170336B1BC4}" type="pres">
      <dgm:prSet presAssocID="{FDC9631C-3985-455C-92A1-BF502A51F68E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79EB5B19-289C-4E69-94B3-90D9F2C1EE19}" type="pres">
      <dgm:prSet presAssocID="{13596DA1-7869-4F62-A96C-A67F132969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2881B-B14C-4E2A-A074-6BE1E16E78FB}" type="pres">
      <dgm:prSet presAssocID="{02705D12-5D9A-438C-B11F-CD65A57A483D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11690607-439B-4720-BF2C-10D607E1DF51}" type="pres">
      <dgm:prSet presAssocID="{02705D12-5D9A-438C-B11F-CD65A57A483D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BABC60C1-E9A8-4810-8E12-89E30CCB5692}" type="pres">
      <dgm:prSet presAssocID="{8F32461C-27A5-4487-A753-FABF3204CD9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7B0A35-7FC3-42F7-9C0B-421E47E1F119}" type="pres">
      <dgm:prSet presAssocID="{386353B4-B4F4-49EF-B2A8-4820A0B4298A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BC2445E0-F57A-4A6A-8503-70AF57BB7754}" type="pres">
      <dgm:prSet presAssocID="{386353B4-B4F4-49EF-B2A8-4820A0B4298A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E92E904E-E2C4-46DA-AC31-1EC5AA21FAB4}" type="pres">
      <dgm:prSet presAssocID="{40AC33F9-9AFE-4F69-AB60-055B747BBE3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8E7BBD-D54E-401C-857E-AD0E10C17CC1}" type="pres">
      <dgm:prSet presAssocID="{916F7906-AC07-48E4-AF79-80B2CE6A44F9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5DAF8F96-FF27-4ABE-BB7E-310EA8DC8190}" type="pres">
      <dgm:prSet presAssocID="{916F7906-AC07-48E4-AF79-80B2CE6A44F9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EF4F22DA-A6B6-42E0-8CF1-1D37646181C5}" type="pres">
      <dgm:prSet presAssocID="{746F760E-292E-42C7-8FB0-09544EDE87F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5861D-D794-48E4-8FD3-21180DE725D6}" type="pres">
      <dgm:prSet presAssocID="{342DC0B8-8887-4E98-990F-B8B117340E16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38F1D6D8-806B-4C06-BA44-B7CDE261C247}" type="pres">
      <dgm:prSet presAssocID="{342DC0B8-8887-4E98-990F-B8B117340E16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119B31A0-02AD-47A5-B6D1-784F5A68E9BC}" type="pres">
      <dgm:prSet presAssocID="{64CCA42B-6ECB-4CFB-AC00-BE648043D18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771D9D-72DB-4A5E-B257-107DCE8BEF1F}" type="pres">
      <dgm:prSet presAssocID="{0764BE13-8EE9-45D3-97A9-E77A2D22B1FB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E67AE194-BAB3-4658-AEEB-22F491AB2A3B}" type="pres">
      <dgm:prSet presAssocID="{0764BE13-8EE9-45D3-97A9-E77A2D22B1FB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95AAE9E4-B453-42EE-8A1D-61EB106783BE}" type="pres">
      <dgm:prSet presAssocID="{0DAF066B-F497-4F49-AAE0-CB3850B3D25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9B8276-198D-459F-BC95-3C39E1F59D75}" type="pres">
      <dgm:prSet presAssocID="{F99B912F-322F-47D5-B449-68BAE2A80AA1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16064B24-CBE8-4933-A20D-04DA6E84ADF4}" type="pres">
      <dgm:prSet presAssocID="{F99B912F-322F-47D5-B449-68BAE2A80AA1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C4F658DA-D64F-4020-AF9C-AA53E451296C}" type="pres">
      <dgm:prSet presAssocID="{B7114A51-78EA-441A-9205-C9D921CD5EC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E9E737-9F29-4779-953F-FE4B5996BE6C}" type="presOf" srcId="{02705D12-5D9A-438C-B11F-CD65A57A483D}" destId="{11690607-439B-4720-BF2C-10D607E1DF51}" srcOrd="1" destOrd="0" presId="urn:microsoft.com/office/officeart/2005/8/layout/process5"/>
    <dgm:cxn modelId="{0800D2A4-CF25-481A-B309-0929E4F0E564}" srcId="{8A85E1F2-6786-4BD7-A6A2-44142CA94430}" destId="{40AC33F9-9AFE-4F69-AB60-055B747BBE32}" srcOrd="4" destOrd="0" parTransId="{A05689CF-2040-447B-AC35-B1191174BE23}" sibTransId="{916F7906-AC07-48E4-AF79-80B2CE6A44F9}"/>
    <dgm:cxn modelId="{D068B789-C5F9-42A0-92E7-71B16C2CD870}" type="presOf" srcId="{607A4953-FC3B-428A-8030-635FAAF63180}" destId="{FC846F85-0007-400E-AAE9-9F5D95D5A748}" srcOrd="0" destOrd="0" presId="urn:microsoft.com/office/officeart/2005/8/layout/process5"/>
    <dgm:cxn modelId="{F971851B-A097-412F-9762-50A6B246993D}" type="presOf" srcId="{FCB5EC0B-AC60-47CA-B769-3B7AF75057E4}" destId="{137156C5-B21A-4214-B4E8-A201240CE776}" srcOrd="0" destOrd="0" presId="urn:microsoft.com/office/officeart/2005/8/layout/process5"/>
    <dgm:cxn modelId="{3DB73023-1AEC-4F94-946C-475B693CBCF8}" srcId="{8A85E1F2-6786-4BD7-A6A2-44142CA94430}" destId="{B7114A51-78EA-441A-9205-C9D921CD5EC4}" srcOrd="8" destOrd="0" parTransId="{FF240191-82B4-4E94-BAF6-615B5F928368}" sibTransId="{79CAF523-F48C-412A-B309-628363EAFBAE}"/>
    <dgm:cxn modelId="{E2505CAD-C5E5-4F1B-B4A9-940D81061D13}" type="presOf" srcId="{FCB5EC0B-AC60-47CA-B769-3B7AF75057E4}" destId="{2BB131A0-9E17-4FDF-8A4D-D14D0C1E0324}" srcOrd="1" destOrd="0" presId="urn:microsoft.com/office/officeart/2005/8/layout/process5"/>
    <dgm:cxn modelId="{A7317E63-2B8E-4637-A1BC-866449200584}" srcId="{8A85E1F2-6786-4BD7-A6A2-44142CA94430}" destId="{8F32461C-27A5-4487-A753-FABF3204CD9F}" srcOrd="3" destOrd="0" parTransId="{AC405D55-221B-486C-A480-6039951FA856}" sibTransId="{386353B4-B4F4-49EF-B2A8-4820A0B4298A}"/>
    <dgm:cxn modelId="{FA238A89-F44C-4A6C-A1C1-8204F3B78E9C}" type="presOf" srcId="{FDC9631C-3985-455C-92A1-BF502A51F68E}" destId="{FA22B7FC-B154-4FF9-8FB4-AB7612CBF395}" srcOrd="0" destOrd="0" presId="urn:microsoft.com/office/officeart/2005/8/layout/process5"/>
    <dgm:cxn modelId="{17F70CC1-3575-4C02-8BFE-1F32169C27C7}" type="presOf" srcId="{13596DA1-7869-4F62-A96C-A67F132969CB}" destId="{79EB5B19-289C-4E69-94B3-90D9F2C1EE19}" srcOrd="0" destOrd="0" presId="urn:microsoft.com/office/officeart/2005/8/layout/process5"/>
    <dgm:cxn modelId="{19BEA920-AC52-4E7D-942A-6EBD9593387B}" type="presOf" srcId="{342DC0B8-8887-4E98-990F-B8B117340E16}" destId="{B0E5861D-D794-48E4-8FD3-21180DE725D6}" srcOrd="0" destOrd="0" presId="urn:microsoft.com/office/officeart/2005/8/layout/process5"/>
    <dgm:cxn modelId="{BBA98890-6E8E-417A-81DD-019414D08AB6}" type="presOf" srcId="{8A85E1F2-6786-4BD7-A6A2-44142CA94430}" destId="{0EE7E517-4983-4C7A-854A-9CDE9CE61376}" srcOrd="0" destOrd="0" presId="urn:microsoft.com/office/officeart/2005/8/layout/process5"/>
    <dgm:cxn modelId="{3ACF2DD0-3978-4385-8FCB-D70CBB2FFC15}" type="presOf" srcId="{0764BE13-8EE9-45D3-97A9-E77A2D22B1FB}" destId="{E67AE194-BAB3-4658-AEEB-22F491AB2A3B}" srcOrd="1" destOrd="0" presId="urn:microsoft.com/office/officeart/2005/8/layout/process5"/>
    <dgm:cxn modelId="{ACFE778F-27E9-45AA-81BF-02466B28B37D}" type="presOf" srcId="{0764BE13-8EE9-45D3-97A9-E77A2D22B1FB}" destId="{3F771D9D-72DB-4A5E-B257-107DCE8BEF1F}" srcOrd="0" destOrd="0" presId="urn:microsoft.com/office/officeart/2005/8/layout/process5"/>
    <dgm:cxn modelId="{DFE2A1DE-5046-4CE0-AEF7-EAD4FCCAE39C}" srcId="{8A85E1F2-6786-4BD7-A6A2-44142CA94430}" destId="{64CCA42B-6ECB-4CFB-AC00-BE648043D189}" srcOrd="6" destOrd="0" parTransId="{06C03A1A-7B24-4A1A-A398-9E9A68B0C208}" sibTransId="{0764BE13-8EE9-45D3-97A9-E77A2D22B1FB}"/>
    <dgm:cxn modelId="{83222AF7-9617-4A41-9320-7119A29CE834}" type="presOf" srcId="{64CCA42B-6ECB-4CFB-AC00-BE648043D189}" destId="{119B31A0-02AD-47A5-B6D1-784F5A68E9BC}" srcOrd="0" destOrd="0" presId="urn:microsoft.com/office/officeart/2005/8/layout/process5"/>
    <dgm:cxn modelId="{38B1B498-56C8-4933-A8EA-C8E220B608B9}" type="presOf" srcId="{386353B4-B4F4-49EF-B2A8-4820A0B4298A}" destId="{0F7B0A35-7FC3-42F7-9C0B-421E47E1F119}" srcOrd="0" destOrd="0" presId="urn:microsoft.com/office/officeart/2005/8/layout/process5"/>
    <dgm:cxn modelId="{49A1D898-86D4-4A16-A7C8-386E79980758}" srcId="{8A85E1F2-6786-4BD7-A6A2-44142CA94430}" destId="{0DAF066B-F497-4F49-AAE0-CB3850B3D256}" srcOrd="7" destOrd="0" parTransId="{4B52A002-7703-4654-9461-682E347010B0}" sibTransId="{F99B912F-322F-47D5-B449-68BAE2A80AA1}"/>
    <dgm:cxn modelId="{72168AC5-9946-4BB2-9649-BC490BA7E66C}" type="presOf" srcId="{916F7906-AC07-48E4-AF79-80B2CE6A44F9}" destId="{5DAF8F96-FF27-4ABE-BB7E-310EA8DC8190}" srcOrd="1" destOrd="0" presId="urn:microsoft.com/office/officeart/2005/8/layout/process5"/>
    <dgm:cxn modelId="{4187FAA2-B28E-451C-96C6-C0C586FFBADA}" type="presOf" srcId="{40AC33F9-9AFE-4F69-AB60-055B747BBE32}" destId="{E92E904E-E2C4-46DA-AC31-1EC5AA21FAB4}" srcOrd="0" destOrd="0" presId="urn:microsoft.com/office/officeart/2005/8/layout/process5"/>
    <dgm:cxn modelId="{62EB889B-FD16-4E8E-984D-B99BF61F07FF}" type="presOf" srcId="{0DAF066B-F497-4F49-AAE0-CB3850B3D256}" destId="{95AAE9E4-B453-42EE-8A1D-61EB106783BE}" srcOrd="0" destOrd="0" presId="urn:microsoft.com/office/officeart/2005/8/layout/process5"/>
    <dgm:cxn modelId="{292A9667-9A8D-4C47-A3DE-B0A972394E52}" srcId="{8A85E1F2-6786-4BD7-A6A2-44142CA94430}" destId="{746F760E-292E-42C7-8FB0-09544EDE87F7}" srcOrd="5" destOrd="0" parTransId="{6E3B14F0-5C45-443A-8FB7-F073DBC69889}" sibTransId="{342DC0B8-8887-4E98-990F-B8B117340E16}"/>
    <dgm:cxn modelId="{8CA1D3BD-84AB-4E62-A3BC-DAB50EA0ECF8}" type="presOf" srcId="{21FD0BAA-398C-4E9B-8A57-A9917468421A}" destId="{8A156C9D-CD07-4453-8F0B-659B07C64095}" srcOrd="0" destOrd="0" presId="urn:microsoft.com/office/officeart/2005/8/layout/process5"/>
    <dgm:cxn modelId="{01B27683-FA14-459C-A459-62D38C42043E}" type="presOf" srcId="{B7114A51-78EA-441A-9205-C9D921CD5EC4}" destId="{C4F658DA-D64F-4020-AF9C-AA53E451296C}" srcOrd="0" destOrd="0" presId="urn:microsoft.com/office/officeart/2005/8/layout/process5"/>
    <dgm:cxn modelId="{7EA21744-DED2-4FEB-A5D1-5E91FED6A4B5}" type="presOf" srcId="{F99B912F-322F-47D5-B449-68BAE2A80AA1}" destId="{16064B24-CBE8-4933-A20D-04DA6E84ADF4}" srcOrd="1" destOrd="0" presId="urn:microsoft.com/office/officeart/2005/8/layout/process5"/>
    <dgm:cxn modelId="{7604E7E6-3F14-49CB-B03F-B5C594259D54}" type="presOf" srcId="{746F760E-292E-42C7-8FB0-09544EDE87F7}" destId="{EF4F22DA-A6B6-42E0-8CF1-1D37646181C5}" srcOrd="0" destOrd="0" presId="urn:microsoft.com/office/officeart/2005/8/layout/process5"/>
    <dgm:cxn modelId="{E665382E-3FAE-403F-B9F1-34C1ADC469E9}" srcId="{8A85E1F2-6786-4BD7-A6A2-44142CA94430}" destId="{21FD0BAA-398C-4E9B-8A57-A9917468421A}" srcOrd="1" destOrd="0" parTransId="{9531E584-F84F-4EB7-A155-106B2BC08CEF}" sibTransId="{FDC9631C-3985-455C-92A1-BF502A51F68E}"/>
    <dgm:cxn modelId="{A327BF59-AA7E-4BC6-B353-295633FC28EA}" type="presOf" srcId="{916F7906-AC07-48E4-AF79-80B2CE6A44F9}" destId="{C18E7BBD-D54E-401C-857E-AD0E10C17CC1}" srcOrd="0" destOrd="0" presId="urn:microsoft.com/office/officeart/2005/8/layout/process5"/>
    <dgm:cxn modelId="{64174632-DF48-4F16-85E6-3EB7E3E2946D}" type="presOf" srcId="{386353B4-B4F4-49EF-B2A8-4820A0B4298A}" destId="{BC2445E0-F57A-4A6A-8503-70AF57BB7754}" srcOrd="1" destOrd="0" presId="urn:microsoft.com/office/officeart/2005/8/layout/process5"/>
    <dgm:cxn modelId="{A9076B74-D0DB-4E69-BD68-588DE63198B0}" type="presOf" srcId="{342DC0B8-8887-4E98-990F-B8B117340E16}" destId="{38F1D6D8-806B-4C06-BA44-B7CDE261C247}" srcOrd="1" destOrd="0" presId="urn:microsoft.com/office/officeart/2005/8/layout/process5"/>
    <dgm:cxn modelId="{4AEAAF69-FE6E-4764-8EE6-74CDB302911B}" type="presOf" srcId="{FDC9631C-3985-455C-92A1-BF502A51F68E}" destId="{E17BF113-8C92-4093-AED7-2170336B1BC4}" srcOrd="1" destOrd="0" presId="urn:microsoft.com/office/officeart/2005/8/layout/process5"/>
    <dgm:cxn modelId="{14A2FB74-B7D5-4171-8657-B74ECF078C3B}" srcId="{8A85E1F2-6786-4BD7-A6A2-44142CA94430}" destId="{13596DA1-7869-4F62-A96C-A67F132969CB}" srcOrd="2" destOrd="0" parTransId="{95D83E6F-37C6-442A-8B83-F97F44B01DED}" sibTransId="{02705D12-5D9A-438C-B11F-CD65A57A483D}"/>
    <dgm:cxn modelId="{7E4B2562-0B28-4016-AA8A-15F0AE91A504}" type="presOf" srcId="{8F32461C-27A5-4487-A753-FABF3204CD9F}" destId="{BABC60C1-E9A8-4810-8E12-89E30CCB5692}" srcOrd="0" destOrd="0" presId="urn:microsoft.com/office/officeart/2005/8/layout/process5"/>
    <dgm:cxn modelId="{4EC754D1-9A99-455E-85DB-79240BC728D8}" type="presOf" srcId="{02705D12-5D9A-438C-B11F-CD65A57A483D}" destId="{0B32881B-B14C-4E2A-A074-6BE1E16E78FB}" srcOrd="0" destOrd="0" presId="urn:microsoft.com/office/officeart/2005/8/layout/process5"/>
    <dgm:cxn modelId="{8D84720B-4236-4DAC-A4B4-1D733896436B}" type="presOf" srcId="{F99B912F-322F-47D5-B449-68BAE2A80AA1}" destId="{B59B8276-198D-459F-BC95-3C39E1F59D75}" srcOrd="0" destOrd="0" presId="urn:microsoft.com/office/officeart/2005/8/layout/process5"/>
    <dgm:cxn modelId="{DC278D56-A2C8-488A-99D1-DEF821409F4D}" srcId="{8A85E1F2-6786-4BD7-A6A2-44142CA94430}" destId="{607A4953-FC3B-428A-8030-635FAAF63180}" srcOrd="0" destOrd="0" parTransId="{36C14907-ED49-4397-84B9-9A3B764C7535}" sibTransId="{FCB5EC0B-AC60-47CA-B769-3B7AF75057E4}"/>
    <dgm:cxn modelId="{5900316F-F383-4C86-97CC-E4F08E01A0D8}" type="presParOf" srcId="{0EE7E517-4983-4C7A-854A-9CDE9CE61376}" destId="{FC846F85-0007-400E-AAE9-9F5D95D5A748}" srcOrd="0" destOrd="0" presId="urn:microsoft.com/office/officeart/2005/8/layout/process5"/>
    <dgm:cxn modelId="{DC8136A9-CF64-4E1B-B816-EA280D411EBF}" type="presParOf" srcId="{0EE7E517-4983-4C7A-854A-9CDE9CE61376}" destId="{137156C5-B21A-4214-B4E8-A201240CE776}" srcOrd="1" destOrd="0" presId="urn:microsoft.com/office/officeart/2005/8/layout/process5"/>
    <dgm:cxn modelId="{120395DC-1F53-4F80-9422-529DD04C0A4A}" type="presParOf" srcId="{137156C5-B21A-4214-B4E8-A201240CE776}" destId="{2BB131A0-9E17-4FDF-8A4D-D14D0C1E0324}" srcOrd="0" destOrd="0" presId="urn:microsoft.com/office/officeart/2005/8/layout/process5"/>
    <dgm:cxn modelId="{9DBCD01E-F3E0-4DD8-BE73-AAF46E3870B0}" type="presParOf" srcId="{0EE7E517-4983-4C7A-854A-9CDE9CE61376}" destId="{8A156C9D-CD07-4453-8F0B-659B07C64095}" srcOrd="2" destOrd="0" presId="urn:microsoft.com/office/officeart/2005/8/layout/process5"/>
    <dgm:cxn modelId="{B8C5540A-FC6D-41D1-A537-883A79B34A6C}" type="presParOf" srcId="{0EE7E517-4983-4C7A-854A-9CDE9CE61376}" destId="{FA22B7FC-B154-4FF9-8FB4-AB7612CBF395}" srcOrd="3" destOrd="0" presId="urn:microsoft.com/office/officeart/2005/8/layout/process5"/>
    <dgm:cxn modelId="{9F124BA3-6741-4826-B56A-224813422C86}" type="presParOf" srcId="{FA22B7FC-B154-4FF9-8FB4-AB7612CBF395}" destId="{E17BF113-8C92-4093-AED7-2170336B1BC4}" srcOrd="0" destOrd="0" presId="urn:microsoft.com/office/officeart/2005/8/layout/process5"/>
    <dgm:cxn modelId="{50467CAC-6D3A-44ED-A986-1ABB20F834E3}" type="presParOf" srcId="{0EE7E517-4983-4C7A-854A-9CDE9CE61376}" destId="{79EB5B19-289C-4E69-94B3-90D9F2C1EE19}" srcOrd="4" destOrd="0" presId="urn:microsoft.com/office/officeart/2005/8/layout/process5"/>
    <dgm:cxn modelId="{93E8F326-4D15-4DB8-8F42-08F701C1AF22}" type="presParOf" srcId="{0EE7E517-4983-4C7A-854A-9CDE9CE61376}" destId="{0B32881B-B14C-4E2A-A074-6BE1E16E78FB}" srcOrd="5" destOrd="0" presId="urn:microsoft.com/office/officeart/2005/8/layout/process5"/>
    <dgm:cxn modelId="{005B6B9A-2D05-4543-B467-EE1C5A9720CB}" type="presParOf" srcId="{0B32881B-B14C-4E2A-A074-6BE1E16E78FB}" destId="{11690607-439B-4720-BF2C-10D607E1DF51}" srcOrd="0" destOrd="0" presId="urn:microsoft.com/office/officeart/2005/8/layout/process5"/>
    <dgm:cxn modelId="{FFE1EFD8-3E2F-4379-BF4C-6DC86500B5A2}" type="presParOf" srcId="{0EE7E517-4983-4C7A-854A-9CDE9CE61376}" destId="{BABC60C1-E9A8-4810-8E12-89E30CCB5692}" srcOrd="6" destOrd="0" presId="urn:microsoft.com/office/officeart/2005/8/layout/process5"/>
    <dgm:cxn modelId="{ADA68A69-D79E-498C-818E-134EDC6385B4}" type="presParOf" srcId="{0EE7E517-4983-4C7A-854A-9CDE9CE61376}" destId="{0F7B0A35-7FC3-42F7-9C0B-421E47E1F119}" srcOrd="7" destOrd="0" presId="urn:microsoft.com/office/officeart/2005/8/layout/process5"/>
    <dgm:cxn modelId="{C7877D6D-9A24-436D-A1AF-4E119F06FF8D}" type="presParOf" srcId="{0F7B0A35-7FC3-42F7-9C0B-421E47E1F119}" destId="{BC2445E0-F57A-4A6A-8503-70AF57BB7754}" srcOrd="0" destOrd="0" presId="urn:microsoft.com/office/officeart/2005/8/layout/process5"/>
    <dgm:cxn modelId="{EDEE73D5-4931-4987-A78D-D4B17CB24AB7}" type="presParOf" srcId="{0EE7E517-4983-4C7A-854A-9CDE9CE61376}" destId="{E92E904E-E2C4-46DA-AC31-1EC5AA21FAB4}" srcOrd="8" destOrd="0" presId="urn:microsoft.com/office/officeart/2005/8/layout/process5"/>
    <dgm:cxn modelId="{EDF62762-B565-478F-AB7C-0D2B892A10CA}" type="presParOf" srcId="{0EE7E517-4983-4C7A-854A-9CDE9CE61376}" destId="{C18E7BBD-D54E-401C-857E-AD0E10C17CC1}" srcOrd="9" destOrd="0" presId="urn:microsoft.com/office/officeart/2005/8/layout/process5"/>
    <dgm:cxn modelId="{DD073B7F-F14C-4EB3-BC65-2352E649992F}" type="presParOf" srcId="{C18E7BBD-D54E-401C-857E-AD0E10C17CC1}" destId="{5DAF8F96-FF27-4ABE-BB7E-310EA8DC8190}" srcOrd="0" destOrd="0" presId="urn:microsoft.com/office/officeart/2005/8/layout/process5"/>
    <dgm:cxn modelId="{4B66C6FC-AAFA-4F99-B232-85A44F86C0F3}" type="presParOf" srcId="{0EE7E517-4983-4C7A-854A-9CDE9CE61376}" destId="{EF4F22DA-A6B6-42E0-8CF1-1D37646181C5}" srcOrd="10" destOrd="0" presId="urn:microsoft.com/office/officeart/2005/8/layout/process5"/>
    <dgm:cxn modelId="{2CC1C974-4BD4-4B31-B2E0-3E5D64ABC20D}" type="presParOf" srcId="{0EE7E517-4983-4C7A-854A-9CDE9CE61376}" destId="{B0E5861D-D794-48E4-8FD3-21180DE725D6}" srcOrd="11" destOrd="0" presId="urn:microsoft.com/office/officeart/2005/8/layout/process5"/>
    <dgm:cxn modelId="{8B1BD56A-1810-4A7D-9E06-4A4C83E96A0B}" type="presParOf" srcId="{B0E5861D-D794-48E4-8FD3-21180DE725D6}" destId="{38F1D6D8-806B-4C06-BA44-B7CDE261C247}" srcOrd="0" destOrd="0" presId="urn:microsoft.com/office/officeart/2005/8/layout/process5"/>
    <dgm:cxn modelId="{7D9F4F73-6319-4589-9910-793BC5C5EB53}" type="presParOf" srcId="{0EE7E517-4983-4C7A-854A-9CDE9CE61376}" destId="{119B31A0-02AD-47A5-B6D1-784F5A68E9BC}" srcOrd="12" destOrd="0" presId="urn:microsoft.com/office/officeart/2005/8/layout/process5"/>
    <dgm:cxn modelId="{08F296A6-450F-43AB-89F0-1928ADF7A44C}" type="presParOf" srcId="{0EE7E517-4983-4C7A-854A-9CDE9CE61376}" destId="{3F771D9D-72DB-4A5E-B257-107DCE8BEF1F}" srcOrd="13" destOrd="0" presId="urn:microsoft.com/office/officeart/2005/8/layout/process5"/>
    <dgm:cxn modelId="{00AA1D5D-4C83-4F03-AC82-C3A1DABBDD62}" type="presParOf" srcId="{3F771D9D-72DB-4A5E-B257-107DCE8BEF1F}" destId="{E67AE194-BAB3-4658-AEEB-22F491AB2A3B}" srcOrd="0" destOrd="0" presId="urn:microsoft.com/office/officeart/2005/8/layout/process5"/>
    <dgm:cxn modelId="{4A27655A-ECF1-4DCD-8838-9F9EAD12F6EC}" type="presParOf" srcId="{0EE7E517-4983-4C7A-854A-9CDE9CE61376}" destId="{95AAE9E4-B453-42EE-8A1D-61EB106783BE}" srcOrd="14" destOrd="0" presId="urn:microsoft.com/office/officeart/2005/8/layout/process5"/>
    <dgm:cxn modelId="{D2C71EA5-A60B-4778-A229-D6DE5D9717AA}" type="presParOf" srcId="{0EE7E517-4983-4C7A-854A-9CDE9CE61376}" destId="{B59B8276-198D-459F-BC95-3C39E1F59D75}" srcOrd="15" destOrd="0" presId="urn:microsoft.com/office/officeart/2005/8/layout/process5"/>
    <dgm:cxn modelId="{A1801838-20D2-444C-83CD-3B24949F3CBB}" type="presParOf" srcId="{B59B8276-198D-459F-BC95-3C39E1F59D75}" destId="{16064B24-CBE8-4933-A20D-04DA6E84ADF4}" srcOrd="0" destOrd="0" presId="urn:microsoft.com/office/officeart/2005/8/layout/process5"/>
    <dgm:cxn modelId="{B82D0050-6600-49D2-94EB-A9AB39024D1E}" type="presParOf" srcId="{0EE7E517-4983-4C7A-854A-9CDE9CE61376}" destId="{C4F658DA-D64F-4020-AF9C-AA53E451296C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E59FA5-E2F5-458D-8D0D-70EE08FEFC51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5A56B54C-9CB8-421B-A901-68E0C2077F56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开始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930E0F0E-B16D-4EE8-BA88-243A0D18D32B}" type="parTrans" cxnId="{EEAA5909-3CB6-47CC-B3EA-0AE2E205DE37}">
      <dgm:prSet/>
      <dgm:spPr/>
      <dgm:t>
        <a:bodyPr/>
        <a:lstStyle/>
        <a:p>
          <a:endParaRPr lang="zh-CN" altLang="en-US"/>
        </a:p>
      </dgm:t>
    </dgm:pt>
    <dgm:pt modelId="{70603EB1-09F8-45D4-99D5-E97F873B1F0D}" type="sibTrans" cxnId="{EEAA5909-3CB6-47CC-B3EA-0AE2E205DE37}">
      <dgm:prSet/>
      <dgm:spPr/>
      <dgm:t>
        <a:bodyPr/>
        <a:lstStyle/>
        <a:p>
          <a:endParaRPr lang="zh-CN" altLang="en-US"/>
        </a:p>
      </dgm:t>
    </dgm:pt>
    <dgm:pt modelId="{1CBB39F9-3A81-4B5E-802F-B73EA421164E}">
      <dgm:prSet phldrT="[文本]" custT="1"/>
      <dgm:spPr/>
      <dgm:t>
        <a:bodyPr/>
        <a:lstStyle/>
        <a:p>
          <a:r>
            <a:rPr lang="en-US" altLang="zh-CN" sz="2400" dirty="0" err="1" smtClean="0">
              <a:latin typeface="微软雅黑" pitchFamily="34" charset="-122"/>
              <a:ea typeface="微软雅黑" pitchFamily="34" charset="-122"/>
            </a:rPr>
            <a:t>Mmaped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 chunk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C5262F87-4182-4A32-8502-D91BCCB0DD3F}" type="parTrans" cxnId="{0660A77B-04B9-4E89-8F6E-39D6FB1D308B}">
      <dgm:prSet/>
      <dgm:spPr/>
      <dgm:t>
        <a:bodyPr/>
        <a:lstStyle/>
        <a:p>
          <a:endParaRPr lang="zh-CN" altLang="en-US"/>
        </a:p>
      </dgm:t>
    </dgm:pt>
    <dgm:pt modelId="{99894A22-60C1-4821-BF98-D80D4260A46A}" type="sibTrans" cxnId="{0660A77B-04B9-4E89-8F6E-39D6FB1D308B}">
      <dgm:prSet/>
      <dgm:spPr/>
      <dgm:t>
        <a:bodyPr/>
        <a:lstStyle/>
        <a:p>
          <a:endParaRPr lang="zh-CN" altLang="en-US"/>
        </a:p>
      </dgm:t>
    </dgm:pt>
    <dgm:pt modelId="{0439C423-5C72-41DA-A65A-AE445D27C16A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Fast bins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95D469D-2E69-45DC-912B-85A111E9DA6F}" type="parTrans" cxnId="{527E82AF-8502-47E3-8BE4-451BC443AA9C}">
      <dgm:prSet/>
      <dgm:spPr/>
      <dgm:t>
        <a:bodyPr/>
        <a:lstStyle/>
        <a:p>
          <a:endParaRPr lang="zh-CN" altLang="en-US"/>
        </a:p>
      </dgm:t>
    </dgm:pt>
    <dgm:pt modelId="{023E7283-10A7-4731-AF16-F1C63D2A6BBA}" type="sibTrans" cxnId="{527E82AF-8502-47E3-8BE4-451BC443AA9C}">
      <dgm:prSet/>
      <dgm:spPr/>
      <dgm:t>
        <a:bodyPr/>
        <a:lstStyle/>
        <a:p>
          <a:endParaRPr lang="zh-CN" altLang="en-US"/>
        </a:p>
      </dgm:t>
    </dgm:pt>
    <dgm:pt modelId="{1F5DF5A0-7048-40DB-9BE2-7B7CDC2AA46C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Top chunk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484756FF-966D-4447-819D-3F82079C1410}" type="parTrans" cxnId="{EA4D0613-90B1-43B7-B5A6-7BDE82AF8A3C}">
      <dgm:prSet/>
      <dgm:spPr/>
      <dgm:t>
        <a:bodyPr/>
        <a:lstStyle/>
        <a:p>
          <a:endParaRPr lang="zh-CN" altLang="en-US"/>
        </a:p>
      </dgm:t>
    </dgm:pt>
    <dgm:pt modelId="{A8FF6D5C-9DCF-4C89-A868-52CFEE9626B2}" type="sibTrans" cxnId="{EA4D0613-90B1-43B7-B5A6-7BDE82AF8A3C}">
      <dgm:prSet/>
      <dgm:spPr/>
      <dgm:t>
        <a:bodyPr/>
        <a:lstStyle/>
        <a:p>
          <a:endParaRPr lang="zh-CN" altLang="en-US"/>
        </a:p>
      </dgm:t>
    </dgm:pt>
    <dgm:pt modelId="{B744E4D4-BE95-4042-9250-2E6A5EA98992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结束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9694593-1EB8-4839-8AF9-33B04516969F}" type="parTrans" cxnId="{4C758894-A736-405B-A2E2-A7BA14C44AF6}">
      <dgm:prSet/>
      <dgm:spPr/>
      <dgm:t>
        <a:bodyPr/>
        <a:lstStyle/>
        <a:p>
          <a:endParaRPr lang="zh-CN" altLang="en-US"/>
        </a:p>
      </dgm:t>
    </dgm:pt>
    <dgm:pt modelId="{CB313258-220F-4A5A-BD58-66A0F82600B7}" type="sibTrans" cxnId="{4C758894-A736-405B-A2E2-A7BA14C44AF6}">
      <dgm:prSet/>
      <dgm:spPr/>
      <dgm:t>
        <a:bodyPr/>
        <a:lstStyle/>
        <a:p>
          <a:endParaRPr lang="zh-CN" altLang="en-US"/>
        </a:p>
      </dgm:t>
    </dgm:pt>
    <dgm:pt modelId="{50048410-F6C1-43AA-AE82-F7FDB5CE4D3F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Unsorted bin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2AA820D2-36F5-41B4-A84B-41D099F5A212}" type="parTrans" cxnId="{67A4010B-3CAB-4724-837B-90A455724AF1}">
      <dgm:prSet/>
      <dgm:spPr/>
      <dgm:t>
        <a:bodyPr/>
        <a:lstStyle/>
        <a:p>
          <a:endParaRPr lang="zh-CN" altLang="en-US"/>
        </a:p>
      </dgm:t>
    </dgm:pt>
    <dgm:pt modelId="{9D95BA26-B088-4C16-9671-49ABDF1136E8}" type="sibTrans" cxnId="{67A4010B-3CAB-4724-837B-90A455724AF1}">
      <dgm:prSet/>
      <dgm:spPr/>
      <dgm:t>
        <a:bodyPr/>
        <a:lstStyle/>
        <a:p>
          <a:endParaRPr lang="zh-CN" altLang="en-US"/>
        </a:p>
      </dgm:t>
    </dgm:pt>
    <dgm:pt modelId="{5BDB4B16-9B00-4372-B49A-953423302D06}" type="pres">
      <dgm:prSet presAssocID="{F3E59FA5-E2F5-458D-8D0D-70EE08FEFC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EF0B7B-417A-4AD6-B901-13006317F6EA}" type="pres">
      <dgm:prSet presAssocID="{5A56B54C-9CB8-421B-A901-68E0C2077F5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BE41C4-E92E-423D-A72A-6492D4F111BF}" type="pres">
      <dgm:prSet presAssocID="{70603EB1-09F8-45D4-99D5-E97F873B1F0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CB570B65-BF8C-455E-9964-C707FE75C72C}" type="pres">
      <dgm:prSet presAssocID="{70603EB1-09F8-45D4-99D5-E97F873B1F0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795C23DE-132C-47D3-B062-F3BF3A1BE68C}" type="pres">
      <dgm:prSet presAssocID="{1CBB39F9-3A81-4B5E-802F-B73EA421164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F3E21B-C910-42D2-8DE6-DEB4FEC0744C}" type="pres">
      <dgm:prSet presAssocID="{99894A22-60C1-4821-BF98-D80D4260A46A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F771BEF-1652-46D8-8230-96F17038EBA2}" type="pres">
      <dgm:prSet presAssocID="{99894A22-60C1-4821-BF98-D80D4260A46A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CB8E95D-E361-4245-9339-870E1423F307}" type="pres">
      <dgm:prSet presAssocID="{0439C423-5C72-41DA-A65A-AE445D27C16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5FA498-C6E3-48BA-B12C-890A28E77CFB}" type="pres">
      <dgm:prSet presAssocID="{023E7283-10A7-4731-AF16-F1C63D2A6BB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B075E87C-3953-47A7-B8CD-9206A7B48988}" type="pres">
      <dgm:prSet presAssocID="{023E7283-10A7-4731-AF16-F1C63D2A6BB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7103A0AC-836E-429E-9277-DCD8A9FB3FA4}" type="pres">
      <dgm:prSet presAssocID="{50048410-F6C1-43AA-AE82-F7FDB5CE4D3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4A6C2F-DB43-457C-AAC1-0F7EEACB10C4}" type="pres">
      <dgm:prSet presAssocID="{9D95BA26-B088-4C16-9671-49ABDF1136E8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1023A8F-BF62-4605-B2AA-3C4DA4674E22}" type="pres">
      <dgm:prSet presAssocID="{9D95BA26-B088-4C16-9671-49ABDF1136E8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CB1F1EF-A1DF-477B-B24D-3644F54F4737}" type="pres">
      <dgm:prSet presAssocID="{1F5DF5A0-7048-40DB-9BE2-7B7CDC2AA46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40A09-F220-45F1-94BD-C26CC31C92B7}" type="pres">
      <dgm:prSet presAssocID="{A8FF6D5C-9DCF-4C89-A868-52CFEE9626B2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6BA5E201-D222-48E8-B2AE-D69BC80BE6B4}" type="pres">
      <dgm:prSet presAssocID="{A8FF6D5C-9DCF-4C89-A868-52CFEE9626B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E692C52E-64A6-4231-BACA-843F241BDC8A}" type="pres">
      <dgm:prSet presAssocID="{B744E4D4-BE95-4042-9250-2E6A5EA9899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C5D868-C8D1-4747-B919-ADEAD4C80B43}" type="presOf" srcId="{0439C423-5C72-41DA-A65A-AE445D27C16A}" destId="{6CB8E95D-E361-4245-9339-870E1423F307}" srcOrd="0" destOrd="0" presId="urn:microsoft.com/office/officeart/2005/8/layout/process5"/>
    <dgm:cxn modelId="{3342DDF3-CD18-40DE-8843-9D1B1E2D632C}" type="presOf" srcId="{B744E4D4-BE95-4042-9250-2E6A5EA98992}" destId="{E692C52E-64A6-4231-BACA-843F241BDC8A}" srcOrd="0" destOrd="0" presId="urn:microsoft.com/office/officeart/2005/8/layout/process5"/>
    <dgm:cxn modelId="{0641E7D3-E626-4599-9146-7270E6E21511}" type="presOf" srcId="{50048410-F6C1-43AA-AE82-F7FDB5CE4D3F}" destId="{7103A0AC-836E-429E-9277-DCD8A9FB3FA4}" srcOrd="0" destOrd="0" presId="urn:microsoft.com/office/officeart/2005/8/layout/process5"/>
    <dgm:cxn modelId="{BD06CBDE-635E-472C-BB24-0ECE7E52A5E3}" type="presOf" srcId="{9D95BA26-B088-4C16-9671-49ABDF1136E8}" destId="{884A6C2F-DB43-457C-AAC1-0F7EEACB10C4}" srcOrd="0" destOrd="0" presId="urn:microsoft.com/office/officeart/2005/8/layout/process5"/>
    <dgm:cxn modelId="{56E28DF8-B153-4310-A7D4-C9A5DE2ECDEB}" type="presOf" srcId="{1F5DF5A0-7048-40DB-9BE2-7B7CDC2AA46C}" destId="{4CB1F1EF-A1DF-477B-B24D-3644F54F4737}" srcOrd="0" destOrd="0" presId="urn:microsoft.com/office/officeart/2005/8/layout/process5"/>
    <dgm:cxn modelId="{F89173E2-0A75-4002-BDD6-0A2299E8E479}" type="presOf" srcId="{A8FF6D5C-9DCF-4C89-A868-52CFEE9626B2}" destId="{A7940A09-F220-45F1-94BD-C26CC31C92B7}" srcOrd="0" destOrd="0" presId="urn:microsoft.com/office/officeart/2005/8/layout/process5"/>
    <dgm:cxn modelId="{67A4010B-3CAB-4724-837B-90A455724AF1}" srcId="{F3E59FA5-E2F5-458D-8D0D-70EE08FEFC51}" destId="{50048410-F6C1-43AA-AE82-F7FDB5CE4D3F}" srcOrd="3" destOrd="0" parTransId="{2AA820D2-36F5-41B4-A84B-41D099F5A212}" sibTransId="{9D95BA26-B088-4C16-9671-49ABDF1136E8}"/>
    <dgm:cxn modelId="{386F53BC-23A9-4F98-8724-5254A3ECEF27}" type="presOf" srcId="{1CBB39F9-3A81-4B5E-802F-B73EA421164E}" destId="{795C23DE-132C-47D3-B062-F3BF3A1BE68C}" srcOrd="0" destOrd="0" presId="urn:microsoft.com/office/officeart/2005/8/layout/process5"/>
    <dgm:cxn modelId="{AADA8FEB-33C1-4C0E-B10E-4582AC29759E}" type="presOf" srcId="{99894A22-60C1-4821-BF98-D80D4260A46A}" destId="{CF771BEF-1652-46D8-8230-96F17038EBA2}" srcOrd="1" destOrd="0" presId="urn:microsoft.com/office/officeart/2005/8/layout/process5"/>
    <dgm:cxn modelId="{527E82AF-8502-47E3-8BE4-451BC443AA9C}" srcId="{F3E59FA5-E2F5-458D-8D0D-70EE08FEFC51}" destId="{0439C423-5C72-41DA-A65A-AE445D27C16A}" srcOrd="2" destOrd="0" parTransId="{395D469D-2E69-45DC-912B-85A111E9DA6F}" sibTransId="{023E7283-10A7-4731-AF16-F1C63D2A6BBA}"/>
    <dgm:cxn modelId="{CCFF2EA9-C2C9-44E3-BB28-FC638B1C503D}" type="presOf" srcId="{70603EB1-09F8-45D4-99D5-E97F873B1F0D}" destId="{CB570B65-BF8C-455E-9964-C707FE75C72C}" srcOrd="1" destOrd="0" presId="urn:microsoft.com/office/officeart/2005/8/layout/process5"/>
    <dgm:cxn modelId="{6C372893-8040-4008-8357-8DA1B737D6AE}" type="presOf" srcId="{023E7283-10A7-4731-AF16-F1C63D2A6BBA}" destId="{DB5FA498-C6E3-48BA-B12C-890A28E77CFB}" srcOrd="0" destOrd="0" presId="urn:microsoft.com/office/officeart/2005/8/layout/process5"/>
    <dgm:cxn modelId="{EEAA5909-3CB6-47CC-B3EA-0AE2E205DE37}" srcId="{F3E59FA5-E2F5-458D-8D0D-70EE08FEFC51}" destId="{5A56B54C-9CB8-421B-A901-68E0C2077F56}" srcOrd="0" destOrd="0" parTransId="{930E0F0E-B16D-4EE8-BA88-243A0D18D32B}" sibTransId="{70603EB1-09F8-45D4-99D5-E97F873B1F0D}"/>
    <dgm:cxn modelId="{45DB40B1-ECA0-4825-98F8-FAF5C29DF07D}" type="presOf" srcId="{A8FF6D5C-9DCF-4C89-A868-52CFEE9626B2}" destId="{6BA5E201-D222-48E8-B2AE-D69BC80BE6B4}" srcOrd="1" destOrd="0" presId="urn:microsoft.com/office/officeart/2005/8/layout/process5"/>
    <dgm:cxn modelId="{B4E1089E-AE9F-43AE-98F7-0FE0DF25B534}" type="presOf" srcId="{023E7283-10A7-4731-AF16-F1C63D2A6BBA}" destId="{B075E87C-3953-47A7-B8CD-9206A7B48988}" srcOrd="1" destOrd="0" presId="urn:microsoft.com/office/officeart/2005/8/layout/process5"/>
    <dgm:cxn modelId="{EA4D0613-90B1-43B7-B5A6-7BDE82AF8A3C}" srcId="{F3E59FA5-E2F5-458D-8D0D-70EE08FEFC51}" destId="{1F5DF5A0-7048-40DB-9BE2-7B7CDC2AA46C}" srcOrd="4" destOrd="0" parTransId="{484756FF-966D-4447-819D-3F82079C1410}" sibTransId="{A8FF6D5C-9DCF-4C89-A868-52CFEE9626B2}"/>
    <dgm:cxn modelId="{E3F956FD-C020-4B0E-80F8-CAC54F0DC881}" type="presOf" srcId="{5A56B54C-9CB8-421B-A901-68E0C2077F56}" destId="{4BEF0B7B-417A-4AD6-B901-13006317F6EA}" srcOrd="0" destOrd="0" presId="urn:microsoft.com/office/officeart/2005/8/layout/process5"/>
    <dgm:cxn modelId="{1C48D3B4-3AE3-4039-BC76-80206F9D2F75}" type="presOf" srcId="{70603EB1-09F8-45D4-99D5-E97F873B1F0D}" destId="{EABE41C4-E92E-423D-A72A-6492D4F111BF}" srcOrd="0" destOrd="0" presId="urn:microsoft.com/office/officeart/2005/8/layout/process5"/>
    <dgm:cxn modelId="{3F5A2E65-8F57-40C1-A356-3A8BEDE78521}" type="presOf" srcId="{F3E59FA5-E2F5-458D-8D0D-70EE08FEFC51}" destId="{5BDB4B16-9B00-4372-B49A-953423302D06}" srcOrd="0" destOrd="0" presId="urn:microsoft.com/office/officeart/2005/8/layout/process5"/>
    <dgm:cxn modelId="{4C758894-A736-405B-A2E2-A7BA14C44AF6}" srcId="{F3E59FA5-E2F5-458D-8D0D-70EE08FEFC51}" destId="{B744E4D4-BE95-4042-9250-2E6A5EA98992}" srcOrd="5" destOrd="0" parTransId="{69694593-1EB8-4839-8AF9-33B04516969F}" sibTransId="{CB313258-220F-4A5A-BD58-66A0F82600B7}"/>
    <dgm:cxn modelId="{91472122-4F85-4BFD-B7CB-48DFE74C1C3A}" type="presOf" srcId="{9D95BA26-B088-4C16-9671-49ABDF1136E8}" destId="{41023A8F-BF62-4605-B2AA-3C4DA4674E22}" srcOrd="1" destOrd="0" presId="urn:microsoft.com/office/officeart/2005/8/layout/process5"/>
    <dgm:cxn modelId="{0660A77B-04B9-4E89-8F6E-39D6FB1D308B}" srcId="{F3E59FA5-E2F5-458D-8D0D-70EE08FEFC51}" destId="{1CBB39F9-3A81-4B5E-802F-B73EA421164E}" srcOrd="1" destOrd="0" parTransId="{C5262F87-4182-4A32-8502-D91BCCB0DD3F}" sibTransId="{99894A22-60C1-4821-BF98-D80D4260A46A}"/>
    <dgm:cxn modelId="{40F6D376-ABF3-402D-845C-5D7C867B38E2}" type="presOf" srcId="{99894A22-60C1-4821-BF98-D80D4260A46A}" destId="{31F3E21B-C910-42D2-8DE6-DEB4FEC0744C}" srcOrd="0" destOrd="0" presId="urn:microsoft.com/office/officeart/2005/8/layout/process5"/>
    <dgm:cxn modelId="{2983E9EB-0779-4D29-8D4C-4BBC914DE0CC}" type="presParOf" srcId="{5BDB4B16-9B00-4372-B49A-953423302D06}" destId="{4BEF0B7B-417A-4AD6-B901-13006317F6EA}" srcOrd="0" destOrd="0" presId="urn:microsoft.com/office/officeart/2005/8/layout/process5"/>
    <dgm:cxn modelId="{3AD923AB-E52A-4C76-9A3C-3E39FBABED52}" type="presParOf" srcId="{5BDB4B16-9B00-4372-B49A-953423302D06}" destId="{EABE41C4-E92E-423D-A72A-6492D4F111BF}" srcOrd="1" destOrd="0" presId="urn:microsoft.com/office/officeart/2005/8/layout/process5"/>
    <dgm:cxn modelId="{890366AF-EB35-4476-93D0-84CF93EB23F0}" type="presParOf" srcId="{EABE41C4-E92E-423D-A72A-6492D4F111BF}" destId="{CB570B65-BF8C-455E-9964-C707FE75C72C}" srcOrd="0" destOrd="0" presId="urn:microsoft.com/office/officeart/2005/8/layout/process5"/>
    <dgm:cxn modelId="{6B1FCE5A-B625-48E6-B20C-39B5E6856F6F}" type="presParOf" srcId="{5BDB4B16-9B00-4372-B49A-953423302D06}" destId="{795C23DE-132C-47D3-B062-F3BF3A1BE68C}" srcOrd="2" destOrd="0" presId="urn:microsoft.com/office/officeart/2005/8/layout/process5"/>
    <dgm:cxn modelId="{23CA9000-89A7-4B22-BA05-B60592C8C383}" type="presParOf" srcId="{5BDB4B16-9B00-4372-B49A-953423302D06}" destId="{31F3E21B-C910-42D2-8DE6-DEB4FEC0744C}" srcOrd="3" destOrd="0" presId="urn:microsoft.com/office/officeart/2005/8/layout/process5"/>
    <dgm:cxn modelId="{25D5C112-7499-4BFB-9E69-F0027E790401}" type="presParOf" srcId="{31F3E21B-C910-42D2-8DE6-DEB4FEC0744C}" destId="{CF771BEF-1652-46D8-8230-96F17038EBA2}" srcOrd="0" destOrd="0" presId="urn:microsoft.com/office/officeart/2005/8/layout/process5"/>
    <dgm:cxn modelId="{8930C53A-2AC0-472E-A901-AC12462F28B7}" type="presParOf" srcId="{5BDB4B16-9B00-4372-B49A-953423302D06}" destId="{6CB8E95D-E361-4245-9339-870E1423F307}" srcOrd="4" destOrd="0" presId="urn:microsoft.com/office/officeart/2005/8/layout/process5"/>
    <dgm:cxn modelId="{67661941-95ED-4873-9670-C5C6EDDA51D8}" type="presParOf" srcId="{5BDB4B16-9B00-4372-B49A-953423302D06}" destId="{DB5FA498-C6E3-48BA-B12C-890A28E77CFB}" srcOrd="5" destOrd="0" presId="urn:microsoft.com/office/officeart/2005/8/layout/process5"/>
    <dgm:cxn modelId="{1E79D25D-C1D4-4AE4-B973-F885D78CBEA4}" type="presParOf" srcId="{DB5FA498-C6E3-48BA-B12C-890A28E77CFB}" destId="{B075E87C-3953-47A7-B8CD-9206A7B48988}" srcOrd="0" destOrd="0" presId="urn:microsoft.com/office/officeart/2005/8/layout/process5"/>
    <dgm:cxn modelId="{1EA1C2CC-9199-4510-958E-894A5330AD1C}" type="presParOf" srcId="{5BDB4B16-9B00-4372-B49A-953423302D06}" destId="{7103A0AC-836E-429E-9277-DCD8A9FB3FA4}" srcOrd="6" destOrd="0" presId="urn:microsoft.com/office/officeart/2005/8/layout/process5"/>
    <dgm:cxn modelId="{BB82D545-CED5-4241-8A80-BFCEB0F7FFDB}" type="presParOf" srcId="{5BDB4B16-9B00-4372-B49A-953423302D06}" destId="{884A6C2F-DB43-457C-AAC1-0F7EEACB10C4}" srcOrd="7" destOrd="0" presId="urn:microsoft.com/office/officeart/2005/8/layout/process5"/>
    <dgm:cxn modelId="{D4944A82-E93D-4532-BFD4-2194F9669B12}" type="presParOf" srcId="{884A6C2F-DB43-457C-AAC1-0F7EEACB10C4}" destId="{41023A8F-BF62-4605-B2AA-3C4DA4674E22}" srcOrd="0" destOrd="0" presId="urn:microsoft.com/office/officeart/2005/8/layout/process5"/>
    <dgm:cxn modelId="{51F801E2-5AA8-4328-A64B-9CC0FF93AFC1}" type="presParOf" srcId="{5BDB4B16-9B00-4372-B49A-953423302D06}" destId="{4CB1F1EF-A1DF-477B-B24D-3644F54F4737}" srcOrd="8" destOrd="0" presId="urn:microsoft.com/office/officeart/2005/8/layout/process5"/>
    <dgm:cxn modelId="{44D2BFD7-10AF-4D90-A860-E667EC102EBF}" type="presParOf" srcId="{5BDB4B16-9B00-4372-B49A-953423302D06}" destId="{A7940A09-F220-45F1-94BD-C26CC31C92B7}" srcOrd="9" destOrd="0" presId="urn:microsoft.com/office/officeart/2005/8/layout/process5"/>
    <dgm:cxn modelId="{7CA08D3F-7F2F-4821-A949-79FA23876CD4}" type="presParOf" srcId="{A7940A09-F220-45F1-94BD-C26CC31C92B7}" destId="{6BA5E201-D222-48E8-B2AE-D69BC80BE6B4}" srcOrd="0" destOrd="0" presId="urn:microsoft.com/office/officeart/2005/8/layout/process5"/>
    <dgm:cxn modelId="{1FE0B0D7-9909-44F7-A77B-B010BFA4C4F5}" type="presParOf" srcId="{5BDB4B16-9B00-4372-B49A-953423302D06}" destId="{E692C52E-64A6-4231-BACA-843F241BDC8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A0C9F-9D8A-4B0A-8E1F-EBB603433652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D72F9B-DE28-42CF-9B34-9CEB36600098}">
      <dsp:nvSpPr>
        <dsp:cNvPr id="0" name=""/>
        <dsp:cNvSpPr/>
      </dsp:nvSpPr>
      <dsp:spPr>
        <a:xfrm>
          <a:off x="422" y="1357788"/>
          <a:ext cx="1241899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常见问题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047" y="1418413"/>
        <a:ext cx="1120649" cy="1689135"/>
      </dsp:txXfrm>
    </dsp:sp>
    <dsp:sp modelId="{560D3F83-3F46-4B65-9B38-E461AE17E300}">
      <dsp:nvSpPr>
        <dsp:cNvPr id="0" name=""/>
        <dsp:cNvSpPr/>
      </dsp:nvSpPr>
      <dsp:spPr>
        <a:xfrm>
          <a:off x="1367292" y="1357788"/>
          <a:ext cx="1241899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内存管理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27917" y="1418413"/>
        <a:ext cx="1120649" cy="1689135"/>
      </dsp:txXfrm>
    </dsp:sp>
    <dsp:sp modelId="{69517E34-8617-4E97-804E-58F0CE30866F}">
      <dsp:nvSpPr>
        <dsp:cNvPr id="0" name=""/>
        <dsp:cNvSpPr/>
      </dsp:nvSpPr>
      <dsp:spPr>
        <a:xfrm>
          <a:off x="2734162" y="1357788"/>
          <a:ext cx="139440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Malloc</a:t>
          </a: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步骤</a:t>
          </a:r>
          <a:endParaRPr lang="zh-CN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02231" y="1425857"/>
        <a:ext cx="1258266" cy="1674247"/>
      </dsp:txXfrm>
    </dsp:sp>
    <dsp:sp modelId="{B9227FE2-82AF-4FA3-B8EB-EB2B33E294FA}">
      <dsp:nvSpPr>
        <dsp:cNvPr id="0" name=""/>
        <dsp:cNvSpPr/>
      </dsp:nvSpPr>
      <dsp:spPr>
        <a:xfrm>
          <a:off x="4253538" y="1357788"/>
          <a:ext cx="1241899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Free</a:t>
          </a:r>
          <a:r>
            <a:rPr lang="zh-CN" altLang="en-US" sz="3300" kern="1200" dirty="0" smtClean="0">
              <a:latin typeface="微软雅黑" pitchFamily="34" charset="-122"/>
              <a:ea typeface="微软雅黑" pitchFamily="34" charset="-122"/>
            </a:rPr>
            <a:t>步骤</a:t>
          </a:r>
          <a:endParaRPr lang="zh-CN" sz="3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14163" y="1418413"/>
        <a:ext cx="1120649" cy="1689135"/>
      </dsp:txXfrm>
    </dsp:sp>
    <dsp:sp modelId="{D6DE7FF4-E4BB-4E4D-B004-2FDC4C2F205D}">
      <dsp:nvSpPr>
        <dsp:cNvPr id="0" name=""/>
        <dsp:cNvSpPr/>
      </dsp:nvSpPr>
      <dsp:spPr>
        <a:xfrm>
          <a:off x="5620408" y="1357788"/>
          <a:ext cx="1241899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itchFamily="34" charset="-122"/>
              <a:ea typeface="微软雅黑" pitchFamily="34" charset="-122"/>
            </a:rPr>
            <a:t>注意事项</a:t>
          </a:r>
          <a:endParaRPr lang="zh-CN" altLang="en-US" sz="3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681033" y="1418413"/>
        <a:ext cx="1120649" cy="1689135"/>
      </dsp:txXfrm>
    </dsp:sp>
    <dsp:sp modelId="{93525AE7-C65A-4B67-9132-2147B4A04E25}">
      <dsp:nvSpPr>
        <dsp:cNvPr id="0" name=""/>
        <dsp:cNvSpPr/>
      </dsp:nvSpPr>
      <dsp:spPr>
        <a:xfrm>
          <a:off x="6987278" y="1357788"/>
          <a:ext cx="1241899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itchFamily="34" charset="-122"/>
              <a:ea typeface="微软雅黑" pitchFamily="34" charset="-122"/>
            </a:rPr>
            <a:t>经验分享</a:t>
          </a:r>
          <a:endParaRPr lang="zh-CN" altLang="en-US" sz="3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047903" y="1418413"/>
        <a:ext cx="1120649" cy="1689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6C4BB-A283-4CCA-A2E4-D70AF9261119}">
      <dsp:nvSpPr>
        <dsp:cNvPr id="0" name=""/>
        <dsp:cNvSpPr/>
      </dsp:nvSpPr>
      <dsp:spPr>
        <a:xfrm>
          <a:off x="3675830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>
              <a:solidFill>
                <a:schemeClr val="accent3"/>
              </a:solidFill>
            </a:rPr>
            <a:t>free</a:t>
          </a:r>
          <a:endParaRPr lang="zh-CN" altLang="en-US" sz="5000" kern="1200" dirty="0">
            <a:solidFill>
              <a:schemeClr val="accent3"/>
            </a:solidFill>
          </a:endParaRPr>
        </a:p>
      </dsp:txBody>
      <dsp:txXfrm>
        <a:off x="3675830" y="1043781"/>
        <a:ext cx="1976437" cy="1976437"/>
      </dsp:txXfrm>
    </dsp:sp>
    <dsp:sp modelId="{DC8E8B2F-DED3-4F74-9B4E-02EFC4F729F4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C6449E-CF91-4BB8-ABF0-6E47FBB0F882}">
      <dsp:nvSpPr>
        <dsp:cNvPr id="0" name=""/>
        <dsp:cNvSpPr/>
      </dsp:nvSpPr>
      <dsp:spPr>
        <a:xfrm>
          <a:off x="443732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err="1" smtClean="0">
              <a:solidFill>
                <a:schemeClr val="accent3"/>
              </a:solidFill>
            </a:rPr>
            <a:t>malloc</a:t>
          </a:r>
          <a:endParaRPr lang="zh-CN" altLang="en-US" sz="5000" kern="1200" dirty="0">
            <a:solidFill>
              <a:schemeClr val="accent3"/>
            </a:solidFill>
          </a:endParaRPr>
        </a:p>
      </dsp:txBody>
      <dsp:txXfrm>
        <a:off x="443732" y="1043781"/>
        <a:ext cx="1976437" cy="1976437"/>
      </dsp:txXfrm>
    </dsp:sp>
    <dsp:sp modelId="{77846CB9-75D1-428E-AC9D-5D5C0CACA5F7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AD599-1B8A-425F-B67B-7C05E221AB6D}">
      <dsp:nvSpPr>
        <dsp:cNvPr id="0" name=""/>
        <dsp:cNvSpPr/>
      </dsp:nvSpPr>
      <dsp:spPr>
        <a:xfrm>
          <a:off x="0" y="0"/>
          <a:ext cx="6324364" cy="146896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Ptmalloc</a:t>
          </a:r>
          <a:r>
            <a:rPr lang="en-US" altLang="zh-CN" sz="3200" kern="1200" dirty="0" smtClean="0"/>
            <a:t> 2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Glibc</a:t>
          </a:r>
          <a:r>
            <a:rPr lang="en-US" altLang="zh-CN" sz="3200" kern="1200" dirty="0" smtClean="0"/>
            <a:t> 2.3.x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Wolfram </a:t>
          </a:r>
          <a:r>
            <a:rPr lang="en-US" altLang="zh-CN" sz="3200" kern="1200" dirty="0" err="1" smtClean="0"/>
            <a:t>Gloger</a:t>
          </a:r>
          <a:endParaRPr lang="zh-CN" altLang="en-US" sz="3200" kern="1200" dirty="0"/>
        </a:p>
      </dsp:txBody>
      <dsp:txXfrm>
        <a:off x="0" y="0"/>
        <a:ext cx="6324364" cy="1468963"/>
      </dsp:txXfrm>
    </dsp:sp>
    <dsp:sp modelId="{9F7DDDC8-CBFC-4E8B-9869-8755D41BB651}">
      <dsp:nvSpPr>
        <dsp:cNvPr id="0" name=""/>
        <dsp:cNvSpPr/>
      </dsp:nvSpPr>
      <dsp:spPr>
        <a:xfrm>
          <a:off x="0" y="1468963"/>
          <a:ext cx="3162181" cy="3084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Mmap</a:t>
          </a:r>
          <a:endParaRPr lang="en-US" altLang="zh-CN" sz="3600" kern="1200" dirty="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munmap</a:t>
          </a:r>
          <a:endParaRPr lang="zh-CN" altLang="en-US" sz="3600" kern="1200" dirty="0"/>
        </a:p>
      </dsp:txBody>
      <dsp:txXfrm>
        <a:off x="0" y="1468963"/>
        <a:ext cx="3162181" cy="3084822"/>
      </dsp:txXfrm>
    </dsp:sp>
    <dsp:sp modelId="{7F9BAA58-64BD-4FE5-8A2B-5E154B3C244E}">
      <dsp:nvSpPr>
        <dsp:cNvPr id="0" name=""/>
        <dsp:cNvSpPr/>
      </dsp:nvSpPr>
      <dsp:spPr>
        <a:xfrm>
          <a:off x="3162182" y="1468963"/>
          <a:ext cx="3162181" cy="3084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brk</a:t>
          </a:r>
          <a:r>
            <a:rPr lang="zh-CN" altLang="en-US" sz="3600" kern="1200" dirty="0" smtClean="0"/>
            <a:t>、</a:t>
          </a:r>
          <a:r>
            <a:rPr lang="en-US" altLang="zh-CN" sz="3600" kern="1200" dirty="0" err="1" smtClean="0"/>
            <a:t>sbrk</a:t>
          </a:r>
          <a:endParaRPr lang="zh-CN" altLang="en-US" sz="3600" kern="1200" dirty="0"/>
        </a:p>
      </dsp:txBody>
      <dsp:txXfrm>
        <a:off x="3162182" y="1468963"/>
        <a:ext cx="3162181" cy="3084822"/>
      </dsp:txXfrm>
    </dsp:sp>
    <dsp:sp modelId="{4CF6107C-CDAF-45F8-BC52-B8C0E335BA63}">
      <dsp:nvSpPr>
        <dsp:cNvPr id="0" name=""/>
        <dsp:cNvSpPr/>
      </dsp:nvSpPr>
      <dsp:spPr>
        <a:xfrm>
          <a:off x="0" y="4553785"/>
          <a:ext cx="6324364" cy="34275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E0E0-248B-4C42-B98D-C99D6CBC7B43}">
      <dsp:nvSpPr>
        <dsp:cNvPr id="0" name=""/>
        <dsp:cNvSpPr/>
      </dsp:nvSpPr>
      <dsp:spPr>
        <a:xfrm>
          <a:off x="3772374" y="0"/>
          <a:ext cx="1450875" cy="9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arenas</a:t>
          </a:r>
          <a:endParaRPr lang="zh-CN" altLang="en-US" sz="2800" kern="1200" dirty="0"/>
        </a:p>
      </dsp:txBody>
      <dsp:txXfrm>
        <a:off x="3800704" y="28330"/>
        <a:ext cx="1394215" cy="910590"/>
      </dsp:txXfrm>
    </dsp:sp>
    <dsp:sp modelId="{D0803449-8BA8-4860-AE80-EC1505ABFB99}">
      <dsp:nvSpPr>
        <dsp:cNvPr id="0" name=""/>
        <dsp:cNvSpPr/>
      </dsp:nvSpPr>
      <dsp:spPr>
        <a:xfrm>
          <a:off x="4497812" y="967250"/>
          <a:ext cx="584107" cy="419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593"/>
              </a:lnTo>
              <a:lnTo>
                <a:pt x="584107" y="209593"/>
              </a:lnTo>
              <a:lnTo>
                <a:pt x="584107" y="41918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EDFA4-6EF9-4AA1-AB63-146B9FEFC7DD}">
      <dsp:nvSpPr>
        <dsp:cNvPr id="0" name=""/>
        <dsp:cNvSpPr/>
      </dsp:nvSpPr>
      <dsp:spPr>
        <a:xfrm>
          <a:off x="4356482" y="1386437"/>
          <a:ext cx="1450875" cy="9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Small bins</a:t>
          </a:r>
          <a:endParaRPr lang="zh-CN" altLang="en-US" sz="2800" kern="1200" dirty="0"/>
        </a:p>
      </dsp:txBody>
      <dsp:txXfrm>
        <a:off x="4384812" y="1414767"/>
        <a:ext cx="1394215" cy="910590"/>
      </dsp:txXfrm>
    </dsp:sp>
    <dsp:sp modelId="{E95CEC80-7438-4F24-9B6A-042A2D54FABD}">
      <dsp:nvSpPr>
        <dsp:cNvPr id="0" name=""/>
        <dsp:cNvSpPr/>
      </dsp:nvSpPr>
      <dsp:spPr>
        <a:xfrm>
          <a:off x="725536" y="2353687"/>
          <a:ext cx="4356384" cy="354613"/>
        </a:xfrm>
        <a:custGeom>
          <a:avLst/>
          <a:gdLst/>
          <a:ahLst/>
          <a:cxnLst/>
          <a:rect l="0" t="0" r="0" b="0"/>
          <a:pathLst>
            <a:path>
              <a:moveTo>
                <a:pt x="4356384" y="0"/>
              </a:moveTo>
              <a:lnTo>
                <a:pt x="4356384" y="177306"/>
              </a:lnTo>
              <a:lnTo>
                <a:pt x="0" y="177306"/>
              </a:lnTo>
              <a:lnTo>
                <a:pt x="0" y="35461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E0241-5380-4047-B9EC-E525F4DB6F9B}">
      <dsp:nvSpPr>
        <dsp:cNvPr id="0" name=""/>
        <dsp:cNvSpPr/>
      </dsp:nvSpPr>
      <dsp:spPr>
        <a:xfrm>
          <a:off x="98" y="2708301"/>
          <a:ext cx="1450875" cy="9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chunks</a:t>
          </a:r>
          <a:endParaRPr lang="zh-CN" altLang="en-US" sz="2800" kern="1200" dirty="0"/>
        </a:p>
      </dsp:txBody>
      <dsp:txXfrm>
        <a:off x="28428" y="2736631"/>
        <a:ext cx="1394215" cy="910590"/>
      </dsp:txXfrm>
    </dsp:sp>
    <dsp:sp modelId="{D17D0992-0D17-465D-999B-99765C09F9C5}">
      <dsp:nvSpPr>
        <dsp:cNvPr id="0" name=""/>
        <dsp:cNvSpPr/>
      </dsp:nvSpPr>
      <dsp:spPr>
        <a:xfrm>
          <a:off x="2611674" y="2353687"/>
          <a:ext cx="2470246" cy="354613"/>
        </a:xfrm>
        <a:custGeom>
          <a:avLst/>
          <a:gdLst/>
          <a:ahLst/>
          <a:cxnLst/>
          <a:rect l="0" t="0" r="0" b="0"/>
          <a:pathLst>
            <a:path>
              <a:moveTo>
                <a:pt x="2470246" y="0"/>
              </a:moveTo>
              <a:lnTo>
                <a:pt x="2470246" y="177306"/>
              </a:lnTo>
              <a:lnTo>
                <a:pt x="0" y="177306"/>
              </a:lnTo>
              <a:lnTo>
                <a:pt x="0" y="35461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55CE2-15DB-4A57-896A-E39FCD7984BD}">
      <dsp:nvSpPr>
        <dsp:cNvPr id="0" name=""/>
        <dsp:cNvSpPr/>
      </dsp:nvSpPr>
      <dsp:spPr>
        <a:xfrm>
          <a:off x="1886236" y="2708301"/>
          <a:ext cx="1450875" cy="9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chunks</a:t>
          </a:r>
          <a:endParaRPr lang="zh-CN" altLang="en-US" sz="2800" kern="1200" dirty="0"/>
        </a:p>
      </dsp:txBody>
      <dsp:txXfrm>
        <a:off x="1914566" y="2736631"/>
        <a:ext cx="1394215" cy="910590"/>
      </dsp:txXfrm>
    </dsp:sp>
    <dsp:sp modelId="{365E7E2E-E09D-486C-87FE-A9D47E448FA4}">
      <dsp:nvSpPr>
        <dsp:cNvPr id="0" name=""/>
        <dsp:cNvSpPr/>
      </dsp:nvSpPr>
      <dsp:spPr>
        <a:xfrm>
          <a:off x="1373511" y="967250"/>
          <a:ext cx="3124300" cy="436906"/>
        </a:xfrm>
        <a:custGeom>
          <a:avLst/>
          <a:gdLst/>
          <a:ahLst/>
          <a:cxnLst/>
          <a:rect l="0" t="0" r="0" b="0"/>
          <a:pathLst>
            <a:path>
              <a:moveTo>
                <a:pt x="3124300" y="0"/>
              </a:moveTo>
              <a:lnTo>
                <a:pt x="3124300" y="218453"/>
              </a:lnTo>
              <a:lnTo>
                <a:pt x="0" y="218453"/>
              </a:lnTo>
              <a:lnTo>
                <a:pt x="0" y="4369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EEF5A-38AD-47C5-8D19-C253576861D9}">
      <dsp:nvSpPr>
        <dsp:cNvPr id="0" name=""/>
        <dsp:cNvSpPr/>
      </dsp:nvSpPr>
      <dsp:spPr>
        <a:xfrm>
          <a:off x="648073" y="1404157"/>
          <a:ext cx="1450875" cy="9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Fast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bins</a:t>
          </a:r>
          <a:endParaRPr lang="zh-CN" altLang="en-US" sz="2800" kern="1200" dirty="0"/>
        </a:p>
      </dsp:txBody>
      <dsp:txXfrm>
        <a:off x="676403" y="1432487"/>
        <a:ext cx="1394215" cy="910590"/>
      </dsp:txXfrm>
    </dsp:sp>
    <dsp:sp modelId="{9A310F42-64A0-4FCE-962D-AAA82397E660}">
      <dsp:nvSpPr>
        <dsp:cNvPr id="0" name=""/>
        <dsp:cNvSpPr/>
      </dsp:nvSpPr>
      <dsp:spPr>
        <a:xfrm>
          <a:off x="4497812" y="967250"/>
          <a:ext cx="2502107" cy="426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22"/>
              </a:lnTo>
              <a:lnTo>
                <a:pt x="2502107" y="213022"/>
              </a:lnTo>
              <a:lnTo>
                <a:pt x="2502107" y="42604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D2A1F-2887-4034-B8AE-290F428C3580}">
      <dsp:nvSpPr>
        <dsp:cNvPr id="0" name=""/>
        <dsp:cNvSpPr/>
      </dsp:nvSpPr>
      <dsp:spPr>
        <a:xfrm>
          <a:off x="6274482" y="1393295"/>
          <a:ext cx="1450875" cy="9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Large bins</a:t>
          </a:r>
          <a:endParaRPr lang="zh-CN" altLang="en-US" sz="2800" kern="1200" dirty="0"/>
        </a:p>
      </dsp:txBody>
      <dsp:txXfrm>
        <a:off x="6302812" y="1421625"/>
        <a:ext cx="1394215" cy="910590"/>
      </dsp:txXfrm>
    </dsp:sp>
    <dsp:sp modelId="{085AE22D-CF1F-40B7-A36B-22C7DBCDD596}">
      <dsp:nvSpPr>
        <dsp:cNvPr id="0" name=""/>
        <dsp:cNvSpPr/>
      </dsp:nvSpPr>
      <dsp:spPr>
        <a:xfrm>
          <a:off x="4497812" y="2360545"/>
          <a:ext cx="2502107" cy="347755"/>
        </a:xfrm>
        <a:custGeom>
          <a:avLst/>
          <a:gdLst/>
          <a:ahLst/>
          <a:cxnLst/>
          <a:rect l="0" t="0" r="0" b="0"/>
          <a:pathLst>
            <a:path>
              <a:moveTo>
                <a:pt x="2502107" y="0"/>
              </a:moveTo>
              <a:lnTo>
                <a:pt x="2502107" y="173877"/>
              </a:lnTo>
              <a:lnTo>
                <a:pt x="0" y="173877"/>
              </a:lnTo>
              <a:lnTo>
                <a:pt x="0" y="3477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5FD50-3683-4AE8-AF60-F28752C8DD47}">
      <dsp:nvSpPr>
        <dsp:cNvPr id="0" name=""/>
        <dsp:cNvSpPr/>
      </dsp:nvSpPr>
      <dsp:spPr>
        <a:xfrm>
          <a:off x="3772374" y="2708301"/>
          <a:ext cx="1450875" cy="9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chunks</a:t>
          </a:r>
          <a:endParaRPr lang="zh-CN" altLang="en-US" sz="2800" kern="1200" dirty="0"/>
        </a:p>
      </dsp:txBody>
      <dsp:txXfrm>
        <a:off x="3800704" y="2736631"/>
        <a:ext cx="1394215" cy="910590"/>
      </dsp:txXfrm>
    </dsp:sp>
    <dsp:sp modelId="{38943EE8-5CAA-4F80-B8E5-B5F557CA9DF4}">
      <dsp:nvSpPr>
        <dsp:cNvPr id="0" name=""/>
        <dsp:cNvSpPr/>
      </dsp:nvSpPr>
      <dsp:spPr>
        <a:xfrm>
          <a:off x="6383950" y="2360545"/>
          <a:ext cx="615969" cy="347755"/>
        </a:xfrm>
        <a:custGeom>
          <a:avLst/>
          <a:gdLst/>
          <a:ahLst/>
          <a:cxnLst/>
          <a:rect l="0" t="0" r="0" b="0"/>
          <a:pathLst>
            <a:path>
              <a:moveTo>
                <a:pt x="615969" y="0"/>
              </a:moveTo>
              <a:lnTo>
                <a:pt x="615969" y="173877"/>
              </a:lnTo>
              <a:lnTo>
                <a:pt x="0" y="173877"/>
              </a:lnTo>
              <a:lnTo>
                <a:pt x="0" y="3477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8DA7D-1831-41DD-BB31-749D12FAC3A8}">
      <dsp:nvSpPr>
        <dsp:cNvPr id="0" name=""/>
        <dsp:cNvSpPr/>
      </dsp:nvSpPr>
      <dsp:spPr>
        <a:xfrm>
          <a:off x="5658513" y="2708301"/>
          <a:ext cx="1450875" cy="9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chunks</a:t>
          </a:r>
          <a:endParaRPr lang="zh-CN" altLang="en-US" sz="2800" kern="1200" dirty="0"/>
        </a:p>
      </dsp:txBody>
      <dsp:txXfrm>
        <a:off x="5686843" y="2736631"/>
        <a:ext cx="1394215" cy="910590"/>
      </dsp:txXfrm>
    </dsp:sp>
    <dsp:sp modelId="{669D296E-3353-40FC-8CE2-E1A7C69AF1C9}">
      <dsp:nvSpPr>
        <dsp:cNvPr id="0" name=""/>
        <dsp:cNvSpPr/>
      </dsp:nvSpPr>
      <dsp:spPr>
        <a:xfrm>
          <a:off x="3173714" y="967250"/>
          <a:ext cx="1324098" cy="436906"/>
        </a:xfrm>
        <a:custGeom>
          <a:avLst/>
          <a:gdLst/>
          <a:ahLst/>
          <a:cxnLst/>
          <a:rect l="0" t="0" r="0" b="0"/>
          <a:pathLst>
            <a:path>
              <a:moveTo>
                <a:pt x="1324098" y="0"/>
              </a:moveTo>
              <a:lnTo>
                <a:pt x="1324098" y="218453"/>
              </a:lnTo>
              <a:lnTo>
                <a:pt x="0" y="218453"/>
              </a:lnTo>
              <a:lnTo>
                <a:pt x="0" y="4369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733CF-5C59-47EE-990B-7230B2E89726}">
      <dsp:nvSpPr>
        <dsp:cNvPr id="0" name=""/>
        <dsp:cNvSpPr/>
      </dsp:nvSpPr>
      <dsp:spPr>
        <a:xfrm>
          <a:off x="2448276" y="1404157"/>
          <a:ext cx="1450875" cy="967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Unorder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bins</a:t>
          </a:r>
          <a:endParaRPr lang="zh-CN" altLang="en-US" sz="2300" kern="1200" dirty="0"/>
        </a:p>
      </dsp:txBody>
      <dsp:txXfrm>
        <a:off x="2476606" y="1432487"/>
        <a:ext cx="1394215" cy="910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ACA95-59E1-49B3-B158-86452C0C5042}">
      <dsp:nvSpPr>
        <dsp:cNvPr id="0" name=""/>
        <dsp:cNvSpPr/>
      </dsp:nvSpPr>
      <dsp:spPr>
        <a:xfrm>
          <a:off x="0" y="144016"/>
          <a:ext cx="3096344" cy="30963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Small bins</a:t>
          </a:r>
          <a:endParaRPr lang="zh-CN" altLang="en-US" sz="2800" kern="1200" dirty="0"/>
        </a:p>
      </dsp:txBody>
      <dsp:txXfrm>
        <a:off x="735381" y="376241"/>
        <a:ext cx="1625580" cy="526378"/>
      </dsp:txXfrm>
    </dsp:sp>
    <dsp:sp modelId="{74CD2DC7-E169-4846-A99D-32F8AF387FEC}">
      <dsp:nvSpPr>
        <dsp:cNvPr id="0" name=""/>
        <dsp:cNvSpPr/>
      </dsp:nvSpPr>
      <dsp:spPr>
        <a:xfrm>
          <a:off x="288033" y="1080125"/>
          <a:ext cx="2520276" cy="199821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Fast bins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（</a:t>
          </a:r>
          <a:r>
            <a:rPr lang="en-US" altLang="zh-CN" sz="2800" kern="1200" dirty="0" smtClean="0">
              <a:solidFill>
                <a:srgbClr val="FF0000"/>
              </a:solidFill>
            </a:rPr>
            <a:t>cache</a:t>
          </a:r>
          <a:r>
            <a:rPr lang="zh-CN" altLang="en-US" sz="2800" kern="1200" dirty="0" smtClean="0"/>
            <a:t>）</a:t>
          </a:r>
          <a:endParaRPr lang="zh-CN" altLang="en-US" sz="2800" kern="1200" dirty="0"/>
        </a:p>
      </dsp:txBody>
      <dsp:txXfrm>
        <a:off x="657119" y="1579678"/>
        <a:ext cx="1782104" cy="9991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ACA95-59E1-49B3-B158-86452C0C5042}">
      <dsp:nvSpPr>
        <dsp:cNvPr id="0" name=""/>
        <dsp:cNvSpPr/>
      </dsp:nvSpPr>
      <dsp:spPr>
        <a:xfrm>
          <a:off x="0" y="144016"/>
          <a:ext cx="3096344" cy="30963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Bins</a:t>
          </a:r>
          <a:endParaRPr lang="zh-CN" altLang="en-US" sz="2800" kern="1200" dirty="0"/>
        </a:p>
      </dsp:txBody>
      <dsp:txXfrm>
        <a:off x="735381" y="376241"/>
        <a:ext cx="1625580" cy="526378"/>
      </dsp:txXfrm>
    </dsp:sp>
    <dsp:sp modelId="{74CD2DC7-E169-4846-A99D-32F8AF387FEC}">
      <dsp:nvSpPr>
        <dsp:cNvPr id="0" name=""/>
        <dsp:cNvSpPr/>
      </dsp:nvSpPr>
      <dsp:spPr>
        <a:xfrm>
          <a:off x="216020" y="1080125"/>
          <a:ext cx="2664303" cy="199821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Unsorted bin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（</a:t>
          </a:r>
          <a:r>
            <a:rPr lang="en-US" altLang="zh-CN" sz="2800" kern="1200" dirty="0" smtClean="0">
              <a:solidFill>
                <a:srgbClr val="FF0000"/>
              </a:solidFill>
            </a:rPr>
            <a:t>cache</a:t>
          </a:r>
          <a:r>
            <a:rPr lang="zh-CN" altLang="en-US" sz="2800" kern="1200" dirty="0" smtClean="0"/>
            <a:t>）</a:t>
          </a:r>
          <a:endParaRPr lang="zh-CN" altLang="en-US" sz="2800" kern="1200" dirty="0"/>
        </a:p>
      </dsp:txBody>
      <dsp:txXfrm>
        <a:off x="606198" y="1579678"/>
        <a:ext cx="1883946" cy="999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0B643-2580-44BF-AD6A-94F45E180D65}">
      <dsp:nvSpPr>
        <dsp:cNvPr id="0" name=""/>
        <dsp:cNvSpPr/>
      </dsp:nvSpPr>
      <dsp:spPr>
        <a:xfrm>
          <a:off x="1727" y="0"/>
          <a:ext cx="2688282" cy="4525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Top chunk</a:t>
          </a:r>
          <a:endParaRPr lang="zh-CN" sz="3800" kern="1200" dirty="0"/>
        </a:p>
      </dsp:txBody>
      <dsp:txXfrm>
        <a:off x="1727" y="1810385"/>
        <a:ext cx="2688282" cy="1810385"/>
      </dsp:txXfrm>
    </dsp:sp>
    <dsp:sp modelId="{53C1C0C7-A7B4-4593-BBA1-285214444850}">
      <dsp:nvSpPr>
        <dsp:cNvPr id="0" name=""/>
        <dsp:cNvSpPr/>
      </dsp:nvSpPr>
      <dsp:spPr>
        <a:xfrm>
          <a:off x="592296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12B3AD2-B187-476B-AAF9-447639E9B130}">
      <dsp:nvSpPr>
        <dsp:cNvPr id="0" name=""/>
        <dsp:cNvSpPr/>
      </dsp:nvSpPr>
      <dsp:spPr>
        <a:xfrm>
          <a:off x="2770658" y="0"/>
          <a:ext cx="2688282" cy="4525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Last remainder chunk</a:t>
          </a:r>
          <a:endParaRPr lang="zh-CN" sz="3800" kern="1200" dirty="0"/>
        </a:p>
      </dsp:txBody>
      <dsp:txXfrm>
        <a:off x="2770658" y="1810385"/>
        <a:ext cx="2688282" cy="1810385"/>
      </dsp:txXfrm>
    </dsp:sp>
    <dsp:sp modelId="{887F865E-1650-47A9-9862-ECFECA57DC1F}">
      <dsp:nvSpPr>
        <dsp:cNvPr id="0" name=""/>
        <dsp:cNvSpPr/>
      </dsp:nvSpPr>
      <dsp:spPr>
        <a:xfrm>
          <a:off x="3361227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ED31D6-7BC6-4699-A5D8-EFBA1B795E8D}">
      <dsp:nvSpPr>
        <dsp:cNvPr id="0" name=""/>
        <dsp:cNvSpPr/>
      </dsp:nvSpPr>
      <dsp:spPr>
        <a:xfrm>
          <a:off x="5539589" y="0"/>
          <a:ext cx="2688282" cy="4525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Mmaped</a:t>
          </a:r>
          <a:r>
            <a:rPr lang="en-US" sz="3800" kern="1200" dirty="0" smtClean="0"/>
            <a:t> chunk</a:t>
          </a:r>
          <a:endParaRPr lang="zh-CN" sz="3800" kern="1200" dirty="0"/>
        </a:p>
      </dsp:txBody>
      <dsp:txXfrm>
        <a:off x="5539589" y="1810385"/>
        <a:ext cx="2688282" cy="1810385"/>
      </dsp:txXfrm>
    </dsp:sp>
    <dsp:sp modelId="{4780ACDB-145F-40E1-B110-D61F2A066A1B}">
      <dsp:nvSpPr>
        <dsp:cNvPr id="0" name=""/>
        <dsp:cNvSpPr/>
      </dsp:nvSpPr>
      <dsp:spPr>
        <a:xfrm>
          <a:off x="6130158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7831B68-C3FC-46A8-9527-6C4F8402AA53}">
      <dsp:nvSpPr>
        <dsp:cNvPr id="0" name=""/>
        <dsp:cNvSpPr/>
      </dsp:nvSpPr>
      <dsp:spPr>
        <a:xfrm>
          <a:off x="329183" y="3620770"/>
          <a:ext cx="7571232" cy="678894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46F85-0007-400E-AAE9-9F5D95D5A748}">
      <dsp:nvSpPr>
        <dsp:cNvPr id="0" name=""/>
        <dsp:cNvSpPr/>
      </dsp:nvSpPr>
      <dsp:spPr>
        <a:xfrm>
          <a:off x="78878" y="496"/>
          <a:ext cx="1562695" cy="937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开始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6340" y="27958"/>
        <a:ext cx="1507771" cy="882693"/>
      </dsp:txXfrm>
    </dsp:sp>
    <dsp:sp modelId="{137156C5-B21A-4214-B4E8-A201240CE776}">
      <dsp:nvSpPr>
        <dsp:cNvPr id="0" name=""/>
        <dsp:cNvSpPr/>
      </dsp:nvSpPr>
      <dsp:spPr>
        <a:xfrm>
          <a:off x="1779091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79091" y="353040"/>
        <a:ext cx="231904" cy="232528"/>
      </dsp:txXfrm>
    </dsp:sp>
    <dsp:sp modelId="{8A156C9D-CD07-4453-8F0B-659B07C64095}">
      <dsp:nvSpPr>
        <dsp:cNvPr id="0" name=""/>
        <dsp:cNvSpPr/>
      </dsp:nvSpPr>
      <dsp:spPr>
        <a:xfrm>
          <a:off x="2266652" y="496"/>
          <a:ext cx="1562695" cy="937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获取分配区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94114" y="27958"/>
        <a:ext cx="1507771" cy="882693"/>
      </dsp:txXfrm>
    </dsp:sp>
    <dsp:sp modelId="{FA22B7FC-B154-4FF9-8FB4-AB7612CBF395}">
      <dsp:nvSpPr>
        <dsp:cNvPr id="0" name=""/>
        <dsp:cNvSpPr/>
      </dsp:nvSpPr>
      <dsp:spPr>
        <a:xfrm>
          <a:off x="3966864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966864" y="353040"/>
        <a:ext cx="231904" cy="232528"/>
      </dsp:txXfrm>
    </dsp:sp>
    <dsp:sp modelId="{79EB5B19-289C-4E69-94B3-90D9F2C1EE19}">
      <dsp:nvSpPr>
        <dsp:cNvPr id="0" name=""/>
        <dsp:cNvSpPr/>
      </dsp:nvSpPr>
      <dsp:spPr>
        <a:xfrm>
          <a:off x="4454425" y="496"/>
          <a:ext cx="1562695" cy="937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Fast bins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81887" y="27958"/>
        <a:ext cx="1507771" cy="882693"/>
      </dsp:txXfrm>
    </dsp:sp>
    <dsp:sp modelId="{0B32881B-B14C-4E2A-A074-6BE1E16E78FB}">
      <dsp:nvSpPr>
        <dsp:cNvPr id="0" name=""/>
        <dsp:cNvSpPr/>
      </dsp:nvSpPr>
      <dsp:spPr>
        <a:xfrm rot="5400000">
          <a:off x="5070127" y="1047501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5119509" y="1075630"/>
        <a:ext cx="232528" cy="231904"/>
      </dsp:txXfrm>
    </dsp:sp>
    <dsp:sp modelId="{BABC60C1-E9A8-4810-8E12-89E30CCB5692}">
      <dsp:nvSpPr>
        <dsp:cNvPr id="0" name=""/>
        <dsp:cNvSpPr/>
      </dsp:nvSpPr>
      <dsp:spPr>
        <a:xfrm>
          <a:off x="4454425" y="1563191"/>
          <a:ext cx="1562695" cy="937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Small bins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81887" y="1590653"/>
        <a:ext cx="1507771" cy="882693"/>
      </dsp:txXfrm>
    </dsp:sp>
    <dsp:sp modelId="{0F7B0A35-7FC3-42F7-9C0B-421E47E1F119}">
      <dsp:nvSpPr>
        <dsp:cNvPr id="0" name=""/>
        <dsp:cNvSpPr/>
      </dsp:nvSpPr>
      <dsp:spPr>
        <a:xfrm rot="10800000">
          <a:off x="3985617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4085004" y="1915735"/>
        <a:ext cx="231904" cy="232528"/>
      </dsp:txXfrm>
    </dsp:sp>
    <dsp:sp modelId="{E92E904E-E2C4-46DA-AC31-1EC5AA21FAB4}">
      <dsp:nvSpPr>
        <dsp:cNvPr id="0" name=""/>
        <dsp:cNvSpPr/>
      </dsp:nvSpPr>
      <dsp:spPr>
        <a:xfrm>
          <a:off x="2266652" y="1563191"/>
          <a:ext cx="1562695" cy="937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微软雅黑" pitchFamily="34" charset="-122"/>
              <a:ea typeface="微软雅黑" pitchFamily="34" charset="-122"/>
            </a:rPr>
            <a:t>Unsorted bin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94114" y="1590653"/>
        <a:ext cx="1507771" cy="882693"/>
      </dsp:txXfrm>
    </dsp:sp>
    <dsp:sp modelId="{C18E7BBD-D54E-401C-857E-AD0E10C17CC1}">
      <dsp:nvSpPr>
        <dsp:cNvPr id="0" name=""/>
        <dsp:cNvSpPr/>
      </dsp:nvSpPr>
      <dsp:spPr>
        <a:xfrm rot="10800000">
          <a:off x="1797843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1897230" y="1915735"/>
        <a:ext cx="231904" cy="232528"/>
      </dsp:txXfrm>
    </dsp:sp>
    <dsp:sp modelId="{EF4F22DA-A6B6-42E0-8CF1-1D37646181C5}">
      <dsp:nvSpPr>
        <dsp:cNvPr id="0" name=""/>
        <dsp:cNvSpPr/>
      </dsp:nvSpPr>
      <dsp:spPr>
        <a:xfrm>
          <a:off x="78878" y="1563191"/>
          <a:ext cx="1562695" cy="937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Large bins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6340" y="1590653"/>
        <a:ext cx="1507771" cy="882693"/>
      </dsp:txXfrm>
    </dsp:sp>
    <dsp:sp modelId="{B0E5861D-D794-48E4-8FD3-21180DE725D6}">
      <dsp:nvSpPr>
        <dsp:cNvPr id="0" name=""/>
        <dsp:cNvSpPr/>
      </dsp:nvSpPr>
      <dsp:spPr>
        <a:xfrm rot="5400000">
          <a:off x="694580" y="2610197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743962" y="2638326"/>
        <a:ext cx="232528" cy="231904"/>
      </dsp:txXfrm>
    </dsp:sp>
    <dsp:sp modelId="{119B31A0-02AD-47A5-B6D1-784F5A68E9BC}">
      <dsp:nvSpPr>
        <dsp:cNvPr id="0" name=""/>
        <dsp:cNvSpPr/>
      </dsp:nvSpPr>
      <dsp:spPr>
        <a:xfrm>
          <a:off x="78878" y="3125886"/>
          <a:ext cx="1562695" cy="937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Top chunk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6340" y="3153348"/>
        <a:ext cx="1507771" cy="882693"/>
      </dsp:txXfrm>
    </dsp:sp>
    <dsp:sp modelId="{3F771D9D-72DB-4A5E-B257-107DCE8BEF1F}">
      <dsp:nvSpPr>
        <dsp:cNvPr id="0" name=""/>
        <dsp:cNvSpPr/>
      </dsp:nvSpPr>
      <dsp:spPr>
        <a:xfrm>
          <a:off x="1779091" y="3400921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79091" y="3478431"/>
        <a:ext cx="231904" cy="232528"/>
      </dsp:txXfrm>
    </dsp:sp>
    <dsp:sp modelId="{95AAE9E4-B453-42EE-8A1D-61EB106783BE}">
      <dsp:nvSpPr>
        <dsp:cNvPr id="0" name=""/>
        <dsp:cNvSpPr/>
      </dsp:nvSpPr>
      <dsp:spPr>
        <a:xfrm>
          <a:off x="2266652" y="3125886"/>
          <a:ext cx="1562695" cy="937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微软雅黑" pitchFamily="34" charset="-122"/>
              <a:ea typeface="微软雅黑" pitchFamily="34" charset="-122"/>
            </a:rPr>
            <a:t>Mmap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94114" y="3153348"/>
        <a:ext cx="1507771" cy="882693"/>
      </dsp:txXfrm>
    </dsp:sp>
    <dsp:sp modelId="{B59B8276-198D-459F-BC95-3C39E1F59D75}">
      <dsp:nvSpPr>
        <dsp:cNvPr id="0" name=""/>
        <dsp:cNvSpPr/>
      </dsp:nvSpPr>
      <dsp:spPr>
        <a:xfrm>
          <a:off x="3966864" y="3400921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966864" y="3478431"/>
        <a:ext cx="231904" cy="232528"/>
      </dsp:txXfrm>
    </dsp:sp>
    <dsp:sp modelId="{C4F658DA-D64F-4020-AF9C-AA53E451296C}">
      <dsp:nvSpPr>
        <dsp:cNvPr id="0" name=""/>
        <dsp:cNvSpPr/>
      </dsp:nvSpPr>
      <dsp:spPr>
        <a:xfrm>
          <a:off x="4454425" y="3125886"/>
          <a:ext cx="1562695" cy="937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结束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81887" y="3153348"/>
        <a:ext cx="1507771" cy="8826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0B7B-417A-4AD6-B901-13006317F6EA}">
      <dsp:nvSpPr>
        <dsp:cNvPr id="0" name=""/>
        <dsp:cNvSpPr/>
      </dsp:nvSpPr>
      <dsp:spPr>
        <a:xfrm>
          <a:off x="5357" y="750887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开始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99" y="779029"/>
        <a:ext cx="1545106" cy="904550"/>
      </dsp:txXfrm>
    </dsp:sp>
    <dsp:sp modelId="{EABE41C4-E92E-423D-A72A-6492D4F111BF}">
      <dsp:nvSpPr>
        <dsp:cNvPr id="0" name=""/>
        <dsp:cNvSpPr/>
      </dsp:nvSpPr>
      <dsp:spPr>
        <a:xfrm>
          <a:off x="1747670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747670" y="1112161"/>
        <a:ext cx="237646" cy="238286"/>
      </dsp:txXfrm>
    </dsp:sp>
    <dsp:sp modelId="{795C23DE-132C-47D3-B062-F3BF3A1BE68C}">
      <dsp:nvSpPr>
        <dsp:cNvPr id="0" name=""/>
        <dsp:cNvSpPr/>
      </dsp:nvSpPr>
      <dsp:spPr>
        <a:xfrm>
          <a:off x="2247304" y="750887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微软雅黑" pitchFamily="34" charset="-122"/>
              <a:ea typeface="微软雅黑" pitchFamily="34" charset="-122"/>
            </a:rPr>
            <a:t>Mmaped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 chunk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75446" y="779029"/>
        <a:ext cx="1545106" cy="904550"/>
      </dsp:txXfrm>
    </dsp:sp>
    <dsp:sp modelId="{31F3E21B-C910-42D2-8DE6-DEB4FEC0744C}">
      <dsp:nvSpPr>
        <dsp:cNvPr id="0" name=""/>
        <dsp:cNvSpPr/>
      </dsp:nvSpPr>
      <dsp:spPr>
        <a:xfrm>
          <a:off x="3989617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989617" y="1112161"/>
        <a:ext cx="237646" cy="238286"/>
      </dsp:txXfrm>
    </dsp:sp>
    <dsp:sp modelId="{6CB8E95D-E361-4245-9339-870E1423F307}">
      <dsp:nvSpPr>
        <dsp:cNvPr id="0" name=""/>
        <dsp:cNvSpPr/>
      </dsp:nvSpPr>
      <dsp:spPr>
        <a:xfrm>
          <a:off x="4489251" y="750887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Fast bins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17393" y="779029"/>
        <a:ext cx="1545106" cy="904550"/>
      </dsp:txXfrm>
    </dsp:sp>
    <dsp:sp modelId="{DB5FA498-C6E3-48BA-B12C-890A28E77CFB}">
      <dsp:nvSpPr>
        <dsp:cNvPr id="0" name=""/>
        <dsp:cNvSpPr/>
      </dsp:nvSpPr>
      <dsp:spPr>
        <a:xfrm rot="5400000">
          <a:off x="5120199" y="182381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-5400000">
        <a:off x="5170803" y="1852644"/>
        <a:ext cx="238286" cy="237646"/>
      </dsp:txXfrm>
    </dsp:sp>
    <dsp:sp modelId="{7103A0AC-836E-429E-9277-DCD8A9FB3FA4}">
      <dsp:nvSpPr>
        <dsp:cNvPr id="0" name=""/>
        <dsp:cNvSpPr/>
      </dsp:nvSpPr>
      <dsp:spPr>
        <a:xfrm>
          <a:off x="4489251" y="2352278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Unsorted bin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17393" y="2380420"/>
        <a:ext cx="1545106" cy="904550"/>
      </dsp:txXfrm>
    </dsp:sp>
    <dsp:sp modelId="{884A6C2F-DB43-457C-AAC1-0F7EEACB10C4}">
      <dsp:nvSpPr>
        <dsp:cNvPr id="0" name=""/>
        <dsp:cNvSpPr/>
      </dsp:nvSpPr>
      <dsp:spPr>
        <a:xfrm rot="10800000">
          <a:off x="4008834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4110682" y="2713551"/>
        <a:ext cx="237646" cy="238286"/>
      </dsp:txXfrm>
    </dsp:sp>
    <dsp:sp modelId="{4CB1F1EF-A1DF-477B-B24D-3644F54F4737}">
      <dsp:nvSpPr>
        <dsp:cNvPr id="0" name=""/>
        <dsp:cNvSpPr/>
      </dsp:nvSpPr>
      <dsp:spPr>
        <a:xfrm>
          <a:off x="2247304" y="2352278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Top chunk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75446" y="2380420"/>
        <a:ext cx="1545106" cy="904550"/>
      </dsp:txXfrm>
    </dsp:sp>
    <dsp:sp modelId="{A7940A09-F220-45F1-94BD-C26CC31C92B7}">
      <dsp:nvSpPr>
        <dsp:cNvPr id="0" name=""/>
        <dsp:cNvSpPr/>
      </dsp:nvSpPr>
      <dsp:spPr>
        <a:xfrm rot="10800000">
          <a:off x="1766887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1868735" y="2713551"/>
        <a:ext cx="237646" cy="238286"/>
      </dsp:txXfrm>
    </dsp:sp>
    <dsp:sp modelId="{E692C52E-64A6-4231-BACA-843F241BDC8A}">
      <dsp:nvSpPr>
        <dsp:cNvPr id="0" name=""/>
        <dsp:cNvSpPr/>
      </dsp:nvSpPr>
      <dsp:spPr>
        <a:xfrm>
          <a:off x="5357" y="2352278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结束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99" y="2380420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GB" altLang="zh-CN" noProof="0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9366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altLang="zh-CN" noProof="0" smtClean="0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77D2ED-3587-45DA-84EA-3944B37A9B6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9377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9AF5-BC55-480A-AEBA-2E112C22747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4086494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103188"/>
            <a:ext cx="2162175" cy="6022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925" y="103188"/>
            <a:ext cx="6337300" cy="6022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9670F-AD5B-45A2-AAD8-D83C53CE7E0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9719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16360-6F18-49D5-9C3C-28A0C9B2252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392349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FBA37-2A8F-4E75-A530-B24B074AE97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88815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CB1D8-ED4B-4B87-8009-5D81663B5E6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755680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BE81D-5E77-4887-81DD-08AC1D4B465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578567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5F890-6F78-4C94-A723-019739CA5C8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871553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69E77-1511-4F7E-A4EC-5DD1BC586F2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935537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3E4D1-79D0-4715-B2B1-A8C29139F2A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161784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69C1-D916-4612-96F2-193C1A4CFD8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604210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gen_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03188"/>
            <a:ext cx="47164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E0BCCA55-483F-407E-9057-ACBA98430A7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noProof="1" smtClean="0"/>
              <a:t>Glib </a:t>
            </a:r>
            <a:r>
              <a:rPr lang="zh-CN" altLang="en-US" noProof="1" smtClean="0"/>
              <a:t>内存</a:t>
            </a:r>
            <a:r>
              <a:rPr lang="zh-CN" altLang="en-US" noProof="1"/>
              <a:t>管理</a:t>
            </a:r>
            <a:endParaRPr lang="zh-CN" noProof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noProof="1" smtClean="0"/>
              <a:t>					</a:t>
            </a:r>
            <a:r>
              <a:rPr lang="zh-CN" altLang="en-US" noProof="1" smtClean="0"/>
              <a:t>棋牌事业部 </a:t>
            </a:r>
            <a:endParaRPr lang="zh-CN" altLang="zh-CN" noProof="1" smtClean="0"/>
          </a:p>
          <a:p>
            <a:pPr eaLnBrk="1" hangingPunct="1"/>
            <a:r>
              <a:rPr lang="zh-CN" altLang="zh-CN" noProof="1" smtClean="0"/>
              <a:t>						</a:t>
            </a:r>
            <a:r>
              <a:rPr lang="zh-CN" altLang="en-US" noProof="1" smtClean="0"/>
              <a:t>陈博</a:t>
            </a:r>
            <a:endParaRPr lang="zh-CN" noProof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4716463" cy="549275"/>
          </a:xfrm>
        </p:spPr>
        <p:txBody>
          <a:bodyPr/>
          <a:lstStyle/>
          <a:p>
            <a:pPr algn="ctr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内存分配函数</a:t>
            </a:r>
            <a:endParaRPr lang="zh-CN" altLang="en-US" sz="36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682109871"/>
              </p:ext>
            </p:extLst>
          </p:nvPr>
        </p:nvGraphicFramePr>
        <p:xfrm>
          <a:off x="1524000" y="1016732"/>
          <a:ext cx="632436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6949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管理结构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33882581"/>
              </p:ext>
            </p:extLst>
          </p:nvPr>
        </p:nvGraphicFramePr>
        <p:xfrm>
          <a:off x="539552" y="1520788"/>
          <a:ext cx="8052556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2248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主分配区，多非主分配区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12926" r="34094"/>
          <a:stretch/>
        </p:blipFill>
        <p:spPr>
          <a:xfrm>
            <a:off x="3059832" y="1556790"/>
            <a:ext cx="2952750" cy="4044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2929299"/>
            <a:ext cx="677108" cy="1812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主分配区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7060" y="2681168"/>
            <a:ext cx="677108" cy="2308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非主分配区</a:t>
            </a:r>
          </a:p>
        </p:txBody>
      </p:sp>
      <p:sp>
        <p:nvSpPr>
          <p:cNvPr id="10" name="右箭头 9"/>
          <p:cNvSpPr/>
          <p:nvPr/>
        </p:nvSpPr>
        <p:spPr>
          <a:xfrm>
            <a:off x="1661309" y="4136876"/>
            <a:ext cx="1411124" cy="50405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独占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661309" y="3075159"/>
            <a:ext cx="1411124" cy="504056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</a:p>
        </p:txBody>
      </p:sp>
      <p:sp>
        <p:nvSpPr>
          <p:cNvPr id="12" name="左箭头 11"/>
          <p:cNvSpPr/>
          <p:nvPr/>
        </p:nvSpPr>
        <p:spPr>
          <a:xfrm>
            <a:off x="6012582" y="3075159"/>
            <a:ext cx="1296144" cy="504056"/>
          </a:xfrm>
          <a:prstGeom prst="lef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1780" y="6237312"/>
            <a:ext cx="48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解决多线程分配内训争抢主分配区的问题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655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按大小分箱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bins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）管理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62621"/>
              </p:ext>
            </p:extLst>
          </p:nvPr>
        </p:nvGraphicFramePr>
        <p:xfrm>
          <a:off x="2121794" y="1753992"/>
          <a:ext cx="5747861" cy="39386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5756"/>
                <a:gridCol w="1030334"/>
                <a:gridCol w="298232"/>
                <a:gridCol w="265713"/>
                <a:gridCol w="264147"/>
                <a:gridCol w="116840"/>
                <a:gridCol w="265713"/>
                <a:gridCol w="208280"/>
                <a:gridCol w="351423"/>
                <a:gridCol w="445717"/>
                <a:gridCol w="265713"/>
                <a:gridCol w="265713"/>
                <a:gridCol w="531427"/>
                <a:gridCol w="531427"/>
                <a:gridCol w="265713"/>
                <a:gridCol w="2657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ysClr val="windowText" lastClr="000000"/>
                          </a:solidFill>
                        </a:rPr>
                        <a:t>unsorted</a:t>
                      </a:r>
                      <a:r>
                        <a:rPr lang="en-US" altLang="zh-CN" b="0" baseline="0" dirty="0" smtClean="0">
                          <a:solidFill>
                            <a:sysClr val="windowText" lastClr="000000"/>
                          </a:solidFill>
                        </a:rPr>
                        <a:t> bin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b="0" dirty="0" smtClean="0">
                          <a:solidFill>
                            <a:sysClr val="windowText" lastClr="000000"/>
                          </a:solidFill>
                        </a:rPr>
                        <a:t>  small bins  4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ysClr val="windowText" lastClr="000000"/>
                          </a:solidFill>
                        </a:rPr>
                        <a:t>65    large bins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7064">
                <a:tc row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0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681" y="18808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3681" y="24943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size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9664" y="3065912"/>
            <a:ext cx="10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chunks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7045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多层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优化内存管理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87335789"/>
              </p:ext>
            </p:extLst>
          </p:nvPr>
        </p:nvGraphicFramePr>
        <p:xfrm>
          <a:off x="1043608" y="1772816"/>
          <a:ext cx="309634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02722503"/>
              </p:ext>
            </p:extLst>
          </p:nvPr>
        </p:nvGraphicFramePr>
        <p:xfrm>
          <a:off x="4860032" y="1772816"/>
          <a:ext cx="309634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19723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已分配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内存格式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50994"/>
              </p:ext>
            </p:extLst>
          </p:nvPr>
        </p:nvGraphicFramePr>
        <p:xfrm>
          <a:off x="3247277" y="2524808"/>
          <a:ext cx="4182908" cy="1682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51132"/>
                <a:gridCol w="360040"/>
                <a:gridCol w="360040"/>
                <a:gridCol w="31169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r>
                        <a:rPr lang="en-US" altLang="zh-CN" b="0" baseline="0" dirty="0" smtClean="0">
                          <a:solidFill>
                            <a:sysClr val="windowText" lastClr="000000"/>
                          </a:solidFill>
                        </a:rPr>
                        <a:t> of previous chunk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r>
                        <a:rPr lang="en-US" altLang="zh-CN" baseline="0" dirty="0" smtClean="0"/>
                        <a:t> of chunk, in bytes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2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data start here 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 of chunk, in bytes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接箭头连接符 3"/>
          <p:cNvCxnSpPr>
            <a:stCxn id="7" idx="3"/>
          </p:cNvCxnSpPr>
          <p:nvPr/>
        </p:nvCxnSpPr>
        <p:spPr>
          <a:xfrm>
            <a:off x="2951819" y="2559989"/>
            <a:ext cx="3042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3"/>
          </p:cNvCxnSpPr>
          <p:nvPr/>
        </p:nvCxnSpPr>
        <p:spPr>
          <a:xfrm>
            <a:off x="2843499" y="3240339"/>
            <a:ext cx="3972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9" idx="3"/>
          </p:cNvCxnSpPr>
          <p:nvPr/>
        </p:nvCxnSpPr>
        <p:spPr>
          <a:xfrm>
            <a:off x="2858819" y="3837282"/>
            <a:ext cx="3972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66730" y="2375323"/>
            <a:ext cx="8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chunk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491" y="3055673"/>
            <a:ext cx="81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chemeClr val="bg1"/>
                </a:solidFill>
              </a:rPr>
              <a:t>mem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1587" y="3652616"/>
            <a:ext cx="134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en-US" altLang="zh-CN" dirty="0" smtClean="0">
                <a:solidFill>
                  <a:schemeClr val="bg1"/>
                </a:solidFill>
              </a:rPr>
              <a:t>ext chunk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5003436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A: 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：非住分配区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：主分配区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mmap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映射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区获取的内存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heap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获取的内存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P: 1: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正在使用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：空闲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0448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内存格式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13529"/>
              </p:ext>
            </p:extLst>
          </p:nvPr>
        </p:nvGraphicFramePr>
        <p:xfrm>
          <a:off x="3042142" y="1845988"/>
          <a:ext cx="4182908" cy="3764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51132"/>
                <a:gridCol w="360040"/>
                <a:gridCol w="360040"/>
                <a:gridCol w="31169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r>
                        <a:rPr lang="en-US" altLang="zh-CN" b="0" baseline="0" dirty="0" smtClean="0">
                          <a:solidFill>
                            <a:sysClr val="windowText" lastClr="000000"/>
                          </a:solidFill>
                        </a:rPr>
                        <a:t> of previous chunk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r>
                        <a:rPr lang="en-US" altLang="zh-CN" baseline="0" dirty="0" smtClean="0"/>
                        <a:t> of chunk, in bytes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Forward pointer to next chunk in 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171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Back pointer</a:t>
                      </a:r>
                      <a:r>
                        <a:rPr lang="en-US" altLang="zh-CN" baseline="0" dirty="0" smtClean="0"/>
                        <a:t> to previous chunk in 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7664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Forward pointer to next chunk size in list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Back pointer</a:t>
                      </a:r>
                      <a:r>
                        <a:rPr lang="en-US" altLang="zh-CN" baseline="0" dirty="0" smtClean="0"/>
                        <a:t> to previous chunk size in list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User data start here 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 of chunk, in bytes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61596" y="1696503"/>
            <a:ext cx="87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chunk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5356" y="2376853"/>
            <a:ext cx="81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mem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6452" y="4526060"/>
            <a:ext cx="134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ext chunk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735796" y="1881169"/>
            <a:ext cx="315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2638364" y="2561519"/>
            <a:ext cx="3972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2653684" y="4710726"/>
            <a:ext cx="3972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3648" y="5589240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任意两个空闲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不相邻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1095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特殊</a:t>
            </a:r>
            <a:r>
              <a:rPr lang="en-US" altLang="zh-CN" sz="3600" dirty="0" smtClean="0"/>
              <a:t>Chunk</a:t>
            </a:r>
            <a:endParaRPr lang="zh-CN" altLang="en-US" sz="3600" dirty="0"/>
          </a:p>
        </p:txBody>
      </p:sp>
      <p:graphicFrame>
        <p:nvGraphicFramePr>
          <p:cNvPr id="3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178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31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20745"/>
              </p:ext>
            </p:extLst>
          </p:nvPr>
        </p:nvGraphicFramePr>
        <p:xfrm>
          <a:off x="323528" y="3147172"/>
          <a:ext cx="8464578" cy="1057276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  <a:reflection blurRad="6350" stA="50000" endA="300" endPos="55000" dir="5400000" sy="-100000" algn="bl" rotWithShape="0"/>
                </a:effectLst>
                <a:tableStyleId>{93296810-A885-4BE3-A3E7-6D5BEEA58F35}</a:tableStyleId>
              </a:tblPr>
              <a:tblGrid>
                <a:gridCol w="1410763"/>
                <a:gridCol w="1410763"/>
                <a:gridCol w="1410763"/>
                <a:gridCol w="1410763"/>
                <a:gridCol w="1410763"/>
                <a:gridCol w="1410763"/>
              </a:tblGrid>
              <a:tr h="1057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常见问题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内存管理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分配流程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释放流程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注意事项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经验分享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69008" y="2260404"/>
            <a:ext cx="3024336" cy="1933783"/>
          </a:xfrm>
          <a:prstGeom prst="rect">
            <a:avLst/>
          </a:prstGeom>
          <a:solidFill>
            <a:schemeClr val="accent3">
              <a:alpha val="7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分配流程</a:t>
            </a:r>
            <a:endParaRPr lang="en-US" altLang="zh-CN" sz="3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2672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sz="3600" dirty="0" err="1" smtClean="0"/>
              <a:t>Malloc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75519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0125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483055"/>
              </p:ext>
            </p:extLst>
          </p:nvPr>
        </p:nvGraphicFramePr>
        <p:xfrm>
          <a:off x="467544" y="119675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51417"/>
              </p:ext>
            </p:extLst>
          </p:nvPr>
        </p:nvGraphicFramePr>
        <p:xfrm>
          <a:off x="395536" y="3147172"/>
          <a:ext cx="8464578" cy="1057276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  <a:reflection blurRad="6350" stA="50000" endA="300" endPos="55000" dir="5400000" sy="-100000" algn="bl" rotWithShape="0"/>
                </a:effectLst>
                <a:tableStyleId>{93296810-A885-4BE3-A3E7-6D5BEEA58F35}</a:tableStyleId>
              </a:tblPr>
              <a:tblGrid>
                <a:gridCol w="1410763"/>
                <a:gridCol w="1410763"/>
                <a:gridCol w="1410763"/>
                <a:gridCol w="1410763"/>
                <a:gridCol w="1410763"/>
                <a:gridCol w="1410763"/>
              </a:tblGrid>
              <a:tr h="1057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常见问题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内存管理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分配流程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释放流程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注意事项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经验分享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53184" y="2260404"/>
            <a:ext cx="3024336" cy="1933783"/>
          </a:xfrm>
          <a:prstGeom prst="rect">
            <a:avLst/>
          </a:prstGeom>
          <a:solidFill>
            <a:schemeClr val="accent3">
              <a:alpha val="7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sz="3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6320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sz="3600" dirty="0" smtClean="0"/>
              <a:t>Free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6453896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9109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3359"/>
              </p:ext>
            </p:extLst>
          </p:nvPr>
        </p:nvGraphicFramePr>
        <p:xfrm>
          <a:off x="323528" y="3284984"/>
          <a:ext cx="8464578" cy="1057276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  <a:reflection blurRad="6350" stA="50000" endA="300" endPos="55000" dir="5400000" sy="-100000" algn="bl" rotWithShape="0"/>
                </a:effectLst>
                <a:tableStyleId>{93296810-A885-4BE3-A3E7-6D5BEEA58F35}</a:tableStyleId>
              </a:tblPr>
              <a:tblGrid>
                <a:gridCol w="1410763"/>
                <a:gridCol w="1410763"/>
                <a:gridCol w="1410763"/>
                <a:gridCol w="1410763"/>
                <a:gridCol w="1410763"/>
                <a:gridCol w="1410763"/>
              </a:tblGrid>
              <a:tr h="1057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常见问题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内存管理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分配流程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释放流程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注意事项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经验分享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861296" y="2402035"/>
            <a:ext cx="3024336" cy="1933783"/>
          </a:xfrm>
          <a:prstGeom prst="rect">
            <a:avLst/>
          </a:prstGeom>
          <a:solidFill>
            <a:schemeClr val="accent3">
              <a:alpha val="7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使用注意事项</a:t>
            </a:r>
            <a:endParaRPr lang="en-US" altLang="zh-CN" sz="3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17808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sz="3600" dirty="0" err="1"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1700808"/>
            <a:ext cx="5328592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线程共享分配区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分配长周期大内存块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小内存块分箱式管理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分配阈值动态调整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Lazy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释放内存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00760" y="1700808"/>
            <a:ext cx="2643206" cy="3937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36385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 rot="19302940">
            <a:off x="2999451" y="2346210"/>
            <a:ext cx="6257986" cy="2843140"/>
          </a:xfrm>
          <a:custGeom>
            <a:avLst/>
            <a:gdLst>
              <a:gd name="connsiteX0" fmla="*/ 0 w 3275906"/>
              <a:gd name="connsiteY0" fmla="*/ 604754 h 1865576"/>
              <a:gd name="connsiteX1" fmla="*/ 1980618 w 3275906"/>
              <a:gd name="connsiteY1" fmla="*/ 604754 h 1865576"/>
              <a:gd name="connsiteX2" fmla="*/ 1980618 w 3275906"/>
              <a:gd name="connsiteY2" fmla="*/ 0 h 1865576"/>
              <a:gd name="connsiteX3" fmla="*/ 3275906 w 3275906"/>
              <a:gd name="connsiteY3" fmla="*/ 932788 h 1865576"/>
              <a:gd name="connsiteX4" fmla="*/ 1980618 w 3275906"/>
              <a:gd name="connsiteY4" fmla="*/ 1865576 h 1865576"/>
              <a:gd name="connsiteX5" fmla="*/ 1980618 w 3275906"/>
              <a:gd name="connsiteY5" fmla="*/ 1260822 h 1865576"/>
              <a:gd name="connsiteX6" fmla="*/ 0 w 3275906"/>
              <a:gd name="connsiteY6" fmla="*/ 1260822 h 1865576"/>
              <a:gd name="connsiteX7" fmla="*/ 0 w 3275906"/>
              <a:gd name="connsiteY7" fmla="*/ 604754 h 1865576"/>
              <a:gd name="connsiteX0" fmla="*/ 0 w 3275906"/>
              <a:gd name="connsiteY0" fmla="*/ 1260822 h 1865576"/>
              <a:gd name="connsiteX1" fmla="*/ 1980618 w 3275906"/>
              <a:gd name="connsiteY1" fmla="*/ 604754 h 1865576"/>
              <a:gd name="connsiteX2" fmla="*/ 1980618 w 3275906"/>
              <a:gd name="connsiteY2" fmla="*/ 0 h 1865576"/>
              <a:gd name="connsiteX3" fmla="*/ 3275906 w 3275906"/>
              <a:gd name="connsiteY3" fmla="*/ 932788 h 1865576"/>
              <a:gd name="connsiteX4" fmla="*/ 1980618 w 3275906"/>
              <a:gd name="connsiteY4" fmla="*/ 1865576 h 1865576"/>
              <a:gd name="connsiteX5" fmla="*/ 1980618 w 3275906"/>
              <a:gd name="connsiteY5" fmla="*/ 1260822 h 1865576"/>
              <a:gd name="connsiteX6" fmla="*/ 0 w 3275906"/>
              <a:gd name="connsiteY6" fmla="*/ 1260822 h 1865576"/>
              <a:gd name="connsiteX0" fmla="*/ 0 w 3070269"/>
              <a:gd name="connsiteY0" fmla="*/ 1260822 h 1865576"/>
              <a:gd name="connsiteX1" fmla="*/ 1980618 w 3070269"/>
              <a:gd name="connsiteY1" fmla="*/ 604754 h 1865576"/>
              <a:gd name="connsiteX2" fmla="*/ 1980618 w 3070269"/>
              <a:gd name="connsiteY2" fmla="*/ 0 h 1865576"/>
              <a:gd name="connsiteX3" fmla="*/ 3070269 w 3070269"/>
              <a:gd name="connsiteY3" fmla="*/ 292917 h 1865576"/>
              <a:gd name="connsiteX4" fmla="*/ 1980618 w 3070269"/>
              <a:gd name="connsiteY4" fmla="*/ 1865576 h 1865576"/>
              <a:gd name="connsiteX5" fmla="*/ 1980618 w 3070269"/>
              <a:gd name="connsiteY5" fmla="*/ 1260822 h 1865576"/>
              <a:gd name="connsiteX6" fmla="*/ 0 w 3070269"/>
              <a:gd name="connsiteY6" fmla="*/ 1260822 h 1865576"/>
              <a:gd name="connsiteX0" fmla="*/ 0 w 3070269"/>
              <a:gd name="connsiteY0" fmla="*/ 1246823 h 1851577"/>
              <a:gd name="connsiteX1" fmla="*/ 1980618 w 3070269"/>
              <a:gd name="connsiteY1" fmla="*/ 590755 h 1851577"/>
              <a:gd name="connsiteX2" fmla="*/ 1463699 w 3070269"/>
              <a:gd name="connsiteY2" fmla="*/ 0 h 1851577"/>
              <a:gd name="connsiteX3" fmla="*/ 3070269 w 3070269"/>
              <a:gd name="connsiteY3" fmla="*/ 278918 h 1851577"/>
              <a:gd name="connsiteX4" fmla="*/ 1980618 w 3070269"/>
              <a:gd name="connsiteY4" fmla="*/ 1851577 h 1851577"/>
              <a:gd name="connsiteX5" fmla="*/ 1980618 w 3070269"/>
              <a:gd name="connsiteY5" fmla="*/ 1246823 h 1851577"/>
              <a:gd name="connsiteX6" fmla="*/ 0 w 3070269"/>
              <a:gd name="connsiteY6" fmla="*/ 1246823 h 1851577"/>
              <a:gd name="connsiteX0" fmla="*/ 0 w 3070269"/>
              <a:gd name="connsiteY0" fmla="*/ 1246823 h 1851577"/>
              <a:gd name="connsiteX1" fmla="*/ 1820714 w 3070269"/>
              <a:gd name="connsiteY1" fmla="*/ 468583 h 1851577"/>
              <a:gd name="connsiteX2" fmla="*/ 1463699 w 3070269"/>
              <a:gd name="connsiteY2" fmla="*/ 0 h 1851577"/>
              <a:gd name="connsiteX3" fmla="*/ 3070269 w 3070269"/>
              <a:gd name="connsiteY3" fmla="*/ 278918 h 1851577"/>
              <a:gd name="connsiteX4" fmla="*/ 1980618 w 3070269"/>
              <a:gd name="connsiteY4" fmla="*/ 1851577 h 1851577"/>
              <a:gd name="connsiteX5" fmla="*/ 1980618 w 3070269"/>
              <a:gd name="connsiteY5" fmla="*/ 1246823 h 1851577"/>
              <a:gd name="connsiteX6" fmla="*/ 0 w 3070269"/>
              <a:gd name="connsiteY6" fmla="*/ 1246823 h 1851577"/>
              <a:gd name="connsiteX0" fmla="*/ 0 w 3070269"/>
              <a:gd name="connsiteY0" fmla="*/ 1246823 h 1851577"/>
              <a:gd name="connsiteX1" fmla="*/ 1820714 w 3070269"/>
              <a:gd name="connsiteY1" fmla="*/ 468583 h 1851577"/>
              <a:gd name="connsiteX2" fmla="*/ 1463699 w 3070269"/>
              <a:gd name="connsiteY2" fmla="*/ 0 h 1851577"/>
              <a:gd name="connsiteX3" fmla="*/ 3070269 w 3070269"/>
              <a:gd name="connsiteY3" fmla="*/ 278918 h 1851577"/>
              <a:gd name="connsiteX4" fmla="*/ 1980618 w 3070269"/>
              <a:gd name="connsiteY4" fmla="*/ 1851577 h 1851577"/>
              <a:gd name="connsiteX5" fmla="*/ 2077319 w 3070269"/>
              <a:gd name="connsiteY5" fmla="*/ 948323 h 1851577"/>
              <a:gd name="connsiteX6" fmla="*/ 0 w 3070269"/>
              <a:gd name="connsiteY6" fmla="*/ 1246823 h 1851577"/>
              <a:gd name="connsiteX0" fmla="*/ 0 w 3070269"/>
              <a:gd name="connsiteY0" fmla="*/ 1246823 h 1461533"/>
              <a:gd name="connsiteX1" fmla="*/ 1820714 w 3070269"/>
              <a:gd name="connsiteY1" fmla="*/ 468583 h 1461533"/>
              <a:gd name="connsiteX2" fmla="*/ 1463699 w 3070269"/>
              <a:gd name="connsiteY2" fmla="*/ 0 h 1461533"/>
              <a:gd name="connsiteX3" fmla="*/ 3070269 w 3070269"/>
              <a:gd name="connsiteY3" fmla="*/ 278918 h 1461533"/>
              <a:gd name="connsiteX4" fmla="*/ 2032692 w 3070269"/>
              <a:gd name="connsiteY4" fmla="*/ 1461533 h 1461533"/>
              <a:gd name="connsiteX5" fmla="*/ 2077319 w 3070269"/>
              <a:gd name="connsiteY5" fmla="*/ 948323 h 1461533"/>
              <a:gd name="connsiteX6" fmla="*/ 0 w 3070269"/>
              <a:gd name="connsiteY6" fmla="*/ 1246823 h 1461533"/>
              <a:gd name="connsiteX0" fmla="*/ 0 w 3070269"/>
              <a:gd name="connsiteY0" fmla="*/ 1246823 h 1886271"/>
              <a:gd name="connsiteX1" fmla="*/ 1820714 w 3070269"/>
              <a:gd name="connsiteY1" fmla="*/ 468583 h 1886271"/>
              <a:gd name="connsiteX2" fmla="*/ 1463699 w 3070269"/>
              <a:gd name="connsiteY2" fmla="*/ 0 h 1886271"/>
              <a:gd name="connsiteX3" fmla="*/ 3070269 w 3070269"/>
              <a:gd name="connsiteY3" fmla="*/ 278918 h 1886271"/>
              <a:gd name="connsiteX4" fmla="*/ 2032692 w 3070269"/>
              <a:gd name="connsiteY4" fmla="*/ 1461533 h 1886271"/>
              <a:gd name="connsiteX5" fmla="*/ 2077319 w 3070269"/>
              <a:gd name="connsiteY5" fmla="*/ 948323 h 1886271"/>
              <a:gd name="connsiteX6" fmla="*/ 0 w 3070269"/>
              <a:gd name="connsiteY6" fmla="*/ 1246823 h 1886271"/>
              <a:gd name="connsiteX0" fmla="*/ 0 w 3070269"/>
              <a:gd name="connsiteY0" fmla="*/ 1246823 h 1886271"/>
              <a:gd name="connsiteX1" fmla="*/ 1820714 w 3070269"/>
              <a:gd name="connsiteY1" fmla="*/ 468583 h 1886271"/>
              <a:gd name="connsiteX2" fmla="*/ 1463699 w 3070269"/>
              <a:gd name="connsiteY2" fmla="*/ 0 h 1886271"/>
              <a:gd name="connsiteX3" fmla="*/ 3070269 w 3070269"/>
              <a:gd name="connsiteY3" fmla="*/ 278918 h 1886271"/>
              <a:gd name="connsiteX4" fmla="*/ 2032692 w 3070269"/>
              <a:gd name="connsiteY4" fmla="*/ 1461533 h 1886271"/>
              <a:gd name="connsiteX5" fmla="*/ 2077319 w 3070269"/>
              <a:gd name="connsiteY5" fmla="*/ 948323 h 1886271"/>
              <a:gd name="connsiteX6" fmla="*/ 0 w 3070269"/>
              <a:gd name="connsiteY6" fmla="*/ 1246823 h 1886271"/>
              <a:gd name="connsiteX0" fmla="*/ 0 w 3070269"/>
              <a:gd name="connsiteY0" fmla="*/ 1246823 h 1886271"/>
              <a:gd name="connsiteX1" fmla="*/ 1820714 w 3070269"/>
              <a:gd name="connsiteY1" fmla="*/ 468583 h 1886271"/>
              <a:gd name="connsiteX2" fmla="*/ 1463699 w 3070269"/>
              <a:gd name="connsiteY2" fmla="*/ 0 h 1886271"/>
              <a:gd name="connsiteX3" fmla="*/ 3070269 w 3070269"/>
              <a:gd name="connsiteY3" fmla="*/ 278918 h 1886271"/>
              <a:gd name="connsiteX4" fmla="*/ 2032692 w 3070269"/>
              <a:gd name="connsiteY4" fmla="*/ 1461533 h 1886271"/>
              <a:gd name="connsiteX5" fmla="*/ 2077319 w 3070269"/>
              <a:gd name="connsiteY5" fmla="*/ 948323 h 1886271"/>
              <a:gd name="connsiteX6" fmla="*/ 0 w 3070269"/>
              <a:gd name="connsiteY6" fmla="*/ 1246823 h 1886271"/>
              <a:gd name="connsiteX0" fmla="*/ 0 w 3070269"/>
              <a:gd name="connsiteY0" fmla="*/ 1246823 h 1886271"/>
              <a:gd name="connsiteX1" fmla="*/ 1820714 w 3070269"/>
              <a:gd name="connsiteY1" fmla="*/ 468583 h 1886271"/>
              <a:gd name="connsiteX2" fmla="*/ 1463699 w 3070269"/>
              <a:gd name="connsiteY2" fmla="*/ 0 h 1886271"/>
              <a:gd name="connsiteX3" fmla="*/ 3070269 w 3070269"/>
              <a:gd name="connsiteY3" fmla="*/ 278918 h 1886271"/>
              <a:gd name="connsiteX4" fmla="*/ 2032692 w 3070269"/>
              <a:gd name="connsiteY4" fmla="*/ 1461533 h 1886271"/>
              <a:gd name="connsiteX5" fmla="*/ 2077319 w 3070269"/>
              <a:gd name="connsiteY5" fmla="*/ 948323 h 1886271"/>
              <a:gd name="connsiteX6" fmla="*/ 0 w 3070269"/>
              <a:gd name="connsiteY6" fmla="*/ 1246823 h 1886271"/>
              <a:gd name="connsiteX0" fmla="*/ 0 w 3070269"/>
              <a:gd name="connsiteY0" fmla="*/ 1246823 h 1886271"/>
              <a:gd name="connsiteX1" fmla="*/ 1820714 w 3070269"/>
              <a:gd name="connsiteY1" fmla="*/ 468583 h 1886271"/>
              <a:gd name="connsiteX2" fmla="*/ 1463699 w 3070269"/>
              <a:gd name="connsiteY2" fmla="*/ 0 h 1886271"/>
              <a:gd name="connsiteX3" fmla="*/ 3070269 w 3070269"/>
              <a:gd name="connsiteY3" fmla="*/ 278918 h 1886271"/>
              <a:gd name="connsiteX4" fmla="*/ 2032692 w 3070269"/>
              <a:gd name="connsiteY4" fmla="*/ 1461533 h 1886271"/>
              <a:gd name="connsiteX5" fmla="*/ 2077319 w 3070269"/>
              <a:gd name="connsiteY5" fmla="*/ 948323 h 1886271"/>
              <a:gd name="connsiteX6" fmla="*/ 0 w 3070269"/>
              <a:gd name="connsiteY6" fmla="*/ 1246823 h 1886271"/>
              <a:gd name="connsiteX0" fmla="*/ 0 w 3070269"/>
              <a:gd name="connsiteY0" fmla="*/ 1246823 h 1886271"/>
              <a:gd name="connsiteX1" fmla="*/ 1820714 w 3070269"/>
              <a:gd name="connsiteY1" fmla="*/ 468583 h 1886271"/>
              <a:gd name="connsiteX2" fmla="*/ 1463699 w 3070269"/>
              <a:gd name="connsiteY2" fmla="*/ 0 h 1886271"/>
              <a:gd name="connsiteX3" fmla="*/ 3070269 w 3070269"/>
              <a:gd name="connsiteY3" fmla="*/ 278918 h 1886271"/>
              <a:gd name="connsiteX4" fmla="*/ 2032692 w 3070269"/>
              <a:gd name="connsiteY4" fmla="*/ 1461533 h 1886271"/>
              <a:gd name="connsiteX5" fmla="*/ 2077319 w 3070269"/>
              <a:gd name="connsiteY5" fmla="*/ 948323 h 1886271"/>
              <a:gd name="connsiteX6" fmla="*/ 0 w 3070269"/>
              <a:gd name="connsiteY6" fmla="*/ 1246823 h 1886271"/>
              <a:gd name="connsiteX0" fmla="*/ 0 w 3614785"/>
              <a:gd name="connsiteY0" fmla="*/ 1137988 h 1777436"/>
              <a:gd name="connsiteX1" fmla="*/ 2365230 w 3614785"/>
              <a:gd name="connsiteY1" fmla="*/ 468583 h 1777436"/>
              <a:gd name="connsiteX2" fmla="*/ 2008215 w 3614785"/>
              <a:gd name="connsiteY2" fmla="*/ 0 h 1777436"/>
              <a:gd name="connsiteX3" fmla="*/ 3614785 w 3614785"/>
              <a:gd name="connsiteY3" fmla="*/ 278918 h 1777436"/>
              <a:gd name="connsiteX4" fmla="*/ 2577208 w 3614785"/>
              <a:gd name="connsiteY4" fmla="*/ 1461533 h 1777436"/>
              <a:gd name="connsiteX5" fmla="*/ 2621835 w 3614785"/>
              <a:gd name="connsiteY5" fmla="*/ 948323 h 1777436"/>
              <a:gd name="connsiteX6" fmla="*/ 0 w 3614785"/>
              <a:gd name="connsiteY6" fmla="*/ 1137988 h 1777436"/>
              <a:gd name="connsiteX0" fmla="*/ 0 w 3447433"/>
              <a:gd name="connsiteY0" fmla="*/ 1137988 h 1777436"/>
              <a:gd name="connsiteX1" fmla="*/ 2365230 w 3447433"/>
              <a:gd name="connsiteY1" fmla="*/ 468583 h 1777436"/>
              <a:gd name="connsiteX2" fmla="*/ 2008215 w 3447433"/>
              <a:gd name="connsiteY2" fmla="*/ 0 h 1777436"/>
              <a:gd name="connsiteX3" fmla="*/ 3447433 w 3447433"/>
              <a:gd name="connsiteY3" fmla="*/ 145038 h 1777436"/>
              <a:gd name="connsiteX4" fmla="*/ 2577208 w 3447433"/>
              <a:gd name="connsiteY4" fmla="*/ 1461533 h 1777436"/>
              <a:gd name="connsiteX5" fmla="*/ 2621835 w 3447433"/>
              <a:gd name="connsiteY5" fmla="*/ 948323 h 1777436"/>
              <a:gd name="connsiteX6" fmla="*/ 0 w 3447433"/>
              <a:gd name="connsiteY6" fmla="*/ 1137988 h 1777436"/>
              <a:gd name="connsiteX0" fmla="*/ 0 w 3447433"/>
              <a:gd name="connsiteY0" fmla="*/ 1137988 h 1777436"/>
              <a:gd name="connsiteX1" fmla="*/ 2253662 w 3447433"/>
              <a:gd name="connsiteY1" fmla="*/ 379329 h 1777436"/>
              <a:gd name="connsiteX2" fmla="*/ 2008215 w 3447433"/>
              <a:gd name="connsiteY2" fmla="*/ 0 h 1777436"/>
              <a:gd name="connsiteX3" fmla="*/ 3447433 w 3447433"/>
              <a:gd name="connsiteY3" fmla="*/ 145038 h 1777436"/>
              <a:gd name="connsiteX4" fmla="*/ 2577208 w 3447433"/>
              <a:gd name="connsiteY4" fmla="*/ 1461533 h 1777436"/>
              <a:gd name="connsiteX5" fmla="*/ 2621835 w 3447433"/>
              <a:gd name="connsiteY5" fmla="*/ 948323 h 1777436"/>
              <a:gd name="connsiteX6" fmla="*/ 0 w 3447433"/>
              <a:gd name="connsiteY6" fmla="*/ 1137988 h 1777436"/>
              <a:gd name="connsiteX0" fmla="*/ 0 w 3447433"/>
              <a:gd name="connsiteY0" fmla="*/ 1137988 h 1777436"/>
              <a:gd name="connsiteX1" fmla="*/ 2253662 w 3447433"/>
              <a:gd name="connsiteY1" fmla="*/ 379329 h 1777436"/>
              <a:gd name="connsiteX2" fmla="*/ 2008215 w 3447433"/>
              <a:gd name="connsiteY2" fmla="*/ 0 h 1777436"/>
              <a:gd name="connsiteX3" fmla="*/ 3447433 w 3447433"/>
              <a:gd name="connsiteY3" fmla="*/ 145038 h 1777436"/>
              <a:gd name="connsiteX4" fmla="*/ 2577208 w 3447433"/>
              <a:gd name="connsiteY4" fmla="*/ 1461533 h 1777436"/>
              <a:gd name="connsiteX5" fmla="*/ 2554894 w 3447433"/>
              <a:gd name="connsiteY5" fmla="*/ 803286 h 1777436"/>
              <a:gd name="connsiteX6" fmla="*/ 0 w 3447433"/>
              <a:gd name="connsiteY6" fmla="*/ 1137988 h 1777436"/>
              <a:gd name="connsiteX0" fmla="*/ 0 w 3447433"/>
              <a:gd name="connsiteY0" fmla="*/ 1137988 h 1777436"/>
              <a:gd name="connsiteX1" fmla="*/ 2253662 w 3447433"/>
              <a:gd name="connsiteY1" fmla="*/ 379329 h 1777436"/>
              <a:gd name="connsiteX2" fmla="*/ 2008215 w 3447433"/>
              <a:gd name="connsiteY2" fmla="*/ 0 h 1777436"/>
              <a:gd name="connsiteX3" fmla="*/ 3447433 w 3447433"/>
              <a:gd name="connsiteY3" fmla="*/ 145038 h 1777436"/>
              <a:gd name="connsiteX4" fmla="*/ 2577208 w 3447433"/>
              <a:gd name="connsiteY4" fmla="*/ 1461533 h 1777436"/>
              <a:gd name="connsiteX5" fmla="*/ 2566051 w 3447433"/>
              <a:gd name="connsiteY5" fmla="*/ 903696 h 1777436"/>
              <a:gd name="connsiteX6" fmla="*/ 0 w 3447433"/>
              <a:gd name="connsiteY6" fmla="*/ 1137988 h 1777436"/>
              <a:gd name="connsiteX0" fmla="*/ 0 w 3447433"/>
              <a:gd name="connsiteY0" fmla="*/ 1137988 h 1777436"/>
              <a:gd name="connsiteX1" fmla="*/ 2365229 w 3447433"/>
              <a:gd name="connsiteY1" fmla="*/ 468583 h 1777436"/>
              <a:gd name="connsiteX2" fmla="*/ 2008215 w 3447433"/>
              <a:gd name="connsiteY2" fmla="*/ 0 h 1777436"/>
              <a:gd name="connsiteX3" fmla="*/ 3447433 w 3447433"/>
              <a:gd name="connsiteY3" fmla="*/ 145038 h 1777436"/>
              <a:gd name="connsiteX4" fmla="*/ 2577208 w 3447433"/>
              <a:gd name="connsiteY4" fmla="*/ 1461533 h 1777436"/>
              <a:gd name="connsiteX5" fmla="*/ 2566051 w 3447433"/>
              <a:gd name="connsiteY5" fmla="*/ 903696 h 1777436"/>
              <a:gd name="connsiteX6" fmla="*/ 0 w 3447433"/>
              <a:gd name="connsiteY6" fmla="*/ 1137988 h 1777436"/>
              <a:gd name="connsiteX0" fmla="*/ 0 w 3447433"/>
              <a:gd name="connsiteY0" fmla="*/ 1137988 h 1777436"/>
              <a:gd name="connsiteX1" fmla="*/ 2365229 w 3447433"/>
              <a:gd name="connsiteY1" fmla="*/ 468583 h 1777436"/>
              <a:gd name="connsiteX2" fmla="*/ 2008215 w 3447433"/>
              <a:gd name="connsiteY2" fmla="*/ 0 h 1777436"/>
              <a:gd name="connsiteX3" fmla="*/ 3447433 w 3447433"/>
              <a:gd name="connsiteY3" fmla="*/ 145038 h 1777436"/>
              <a:gd name="connsiteX4" fmla="*/ 2577208 w 3447433"/>
              <a:gd name="connsiteY4" fmla="*/ 1461533 h 1777436"/>
              <a:gd name="connsiteX5" fmla="*/ 2554894 w 3447433"/>
              <a:gd name="connsiteY5" fmla="*/ 803286 h 1777436"/>
              <a:gd name="connsiteX6" fmla="*/ 0 w 3447433"/>
              <a:gd name="connsiteY6" fmla="*/ 1137988 h 1777436"/>
              <a:gd name="connsiteX0" fmla="*/ 0 w 3447433"/>
              <a:gd name="connsiteY0" fmla="*/ 1137988 h 1777436"/>
              <a:gd name="connsiteX1" fmla="*/ 2365229 w 3447433"/>
              <a:gd name="connsiteY1" fmla="*/ 468583 h 1777436"/>
              <a:gd name="connsiteX2" fmla="*/ 2008215 w 3447433"/>
              <a:gd name="connsiteY2" fmla="*/ 0 h 1777436"/>
              <a:gd name="connsiteX3" fmla="*/ 3447433 w 3447433"/>
              <a:gd name="connsiteY3" fmla="*/ 145038 h 1777436"/>
              <a:gd name="connsiteX4" fmla="*/ 2577208 w 3447433"/>
              <a:gd name="connsiteY4" fmla="*/ 1461533 h 1777436"/>
              <a:gd name="connsiteX5" fmla="*/ 2566051 w 3447433"/>
              <a:gd name="connsiteY5" fmla="*/ 903696 h 1777436"/>
              <a:gd name="connsiteX6" fmla="*/ 0 w 3447433"/>
              <a:gd name="connsiteY6" fmla="*/ 1137988 h 1777436"/>
              <a:gd name="connsiteX0" fmla="*/ 0 w 3447433"/>
              <a:gd name="connsiteY0" fmla="*/ 1137988 h 1777436"/>
              <a:gd name="connsiteX1" fmla="*/ 2309446 w 3447433"/>
              <a:gd name="connsiteY1" fmla="*/ 423956 h 1777436"/>
              <a:gd name="connsiteX2" fmla="*/ 2008215 w 3447433"/>
              <a:gd name="connsiteY2" fmla="*/ 0 h 1777436"/>
              <a:gd name="connsiteX3" fmla="*/ 3447433 w 3447433"/>
              <a:gd name="connsiteY3" fmla="*/ 145038 h 1777436"/>
              <a:gd name="connsiteX4" fmla="*/ 2577208 w 3447433"/>
              <a:gd name="connsiteY4" fmla="*/ 1461533 h 1777436"/>
              <a:gd name="connsiteX5" fmla="*/ 2566051 w 3447433"/>
              <a:gd name="connsiteY5" fmla="*/ 903696 h 1777436"/>
              <a:gd name="connsiteX6" fmla="*/ 0 w 3447433"/>
              <a:gd name="connsiteY6" fmla="*/ 1137988 h 1777436"/>
              <a:gd name="connsiteX0" fmla="*/ 0 w 3374193"/>
              <a:gd name="connsiteY0" fmla="*/ 1137988 h 1777436"/>
              <a:gd name="connsiteX1" fmla="*/ 2309446 w 3374193"/>
              <a:gd name="connsiteY1" fmla="*/ 423956 h 1777436"/>
              <a:gd name="connsiteX2" fmla="*/ 2008215 w 3374193"/>
              <a:gd name="connsiteY2" fmla="*/ 0 h 1777436"/>
              <a:gd name="connsiteX3" fmla="*/ 3374193 w 3374193"/>
              <a:gd name="connsiteY3" fmla="*/ 13452 h 1777436"/>
              <a:gd name="connsiteX4" fmla="*/ 2577208 w 3374193"/>
              <a:gd name="connsiteY4" fmla="*/ 1461533 h 1777436"/>
              <a:gd name="connsiteX5" fmla="*/ 2566051 w 3374193"/>
              <a:gd name="connsiteY5" fmla="*/ 903696 h 1777436"/>
              <a:gd name="connsiteX6" fmla="*/ 0 w 3374193"/>
              <a:gd name="connsiteY6" fmla="*/ 1137988 h 1777436"/>
              <a:gd name="connsiteX0" fmla="*/ 0 w 3374192"/>
              <a:gd name="connsiteY0" fmla="*/ 1137988 h 1777436"/>
              <a:gd name="connsiteX1" fmla="*/ 2309446 w 3374192"/>
              <a:gd name="connsiteY1" fmla="*/ 423956 h 1777436"/>
              <a:gd name="connsiteX2" fmla="*/ 2008215 w 3374192"/>
              <a:gd name="connsiteY2" fmla="*/ 0 h 1777436"/>
              <a:gd name="connsiteX3" fmla="*/ 3374192 w 3374192"/>
              <a:gd name="connsiteY3" fmla="*/ 13452 h 1777436"/>
              <a:gd name="connsiteX4" fmla="*/ 2577208 w 3374192"/>
              <a:gd name="connsiteY4" fmla="*/ 1461533 h 1777436"/>
              <a:gd name="connsiteX5" fmla="*/ 2566051 w 3374192"/>
              <a:gd name="connsiteY5" fmla="*/ 903696 h 1777436"/>
              <a:gd name="connsiteX6" fmla="*/ 0 w 3374192"/>
              <a:gd name="connsiteY6" fmla="*/ 1137988 h 1777436"/>
              <a:gd name="connsiteX0" fmla="*/ 0 w 3374192"/>
              <a:gd name="connsiteY0" fmla="*/ 1137988 h 1777436"/>
              <a:gd name="connsiteX1" fmla="*/ 2347771 w 3374192"/>
              <a:gd name="connsiteY1" fmla="*/ 381625 h 1777436"/>
              <a:gd name="connsiteX2" fmla="*/ 2008215 w 3374192"/>
              <a:gd name="connsiteY2" fmla="*/ 0 h 1777436"/>
              <a:gd name="connsiteX3" fmla="*/ 3374192 w 3374192"/>
              <a:gd name="connsiteY3" fmla="*/ 13452 h 1777436"/>
              <a:gd name="connsiteX4" fmla="*/ 2577208 w 3374192"/>
              <a:gd name="connsiteY4" fmla="*/ 1461533 h 1777436"/>
              <a:gd name="connsiteX5" fmla="*/ 2566051 w 3374192"/>
              <a:gd name="connsiteY5" fmla="*/ 903696 h 1777436"/>
              <a:gd name="connsiteX6" fmla="*/ 0 w 3374192"/>
              <a:gd name="connsiteY6" fmla="*/ 1137988 h 1777436"/>
              <a:gd name="connsiteX0" fmla="*/ 0 w 3374192"/>
              <a:gd name="connsiteY0" fmla="*/ 1124536 h 1763984"/>
              <a:gd name="connsiteX1" fmla="*/ 2347771 w 3374192"/>
              <a:gd name="connsiteY1" fmla="*/ 368173 h 1763984"/>
              <a:gd name="connsiteX2" fmla="*/ 1901502 w 3374192"/>
              <a:gd name="connsiteY2" fmla="*/ 11157 h 1763984"/>
              <a:gd name="connsiteX3" fmla="*/ 3374192 w 3374192"/>
              <a:gd name="connsiteY3" fmla="*/ 0 h 1763984"/>
              <a:gd name="connsiteX4" fmla="*/ 2577208 w 3374192"/>
              <a:gd name="connsiteY4" fmla="*/ 1448081 h 1763984"/>
              <a:gd name="connsiteX5" fmla="*/ 2566051 w 3374192"/>
              <a:gd name="connsiteY5" fmla="*/ 890244 h 1763984"/>
              <a:gd name="connsiteX6" fmla="*/ 0 w 3374192"/>
              <a:gd name="connsiteY6" fmla="*/ 1124536 h 1763984"/>
              <a:gd name="connsiteX0" fmla="*/ 0 w 3374192"/>
              <a:gd name="connsiteY0" fmla="*/ 1124536 h 1763984"/>
              <a:gd name="connsiteX1" fmla="*/ 2347771 w 3374192"/>
              <a:gd name="connsiteY1" fmla="*/ 368173 h 1763984"/>
              <a:gd name="connsiteX2" fmla="*/ 1901502 w 3374192"/>
              <a:gd name="connsiteY2" fmla="*/ 11157 h 1763984"/>
              <a:gd name="connsiteX3" fmla="*/ 3374192 w 3374192"/>
              <a:gd name="connsiteY3" fmla="*/ 0 h 1763984"/>
              <a:gd name="connsiteX4" fmla="*/ 2577208 w 3374192"/>
              <a:gd name="connsiteY4" fmla="*/ 1448081 h 1763984"/>
              <a:gd name="connsiteX5" fmla="*/ 2548592 w 3374192"/>
              <a:gd name="connsiteY5" fmla="*/ 803285 h 1763984"/>
              <a:gd name="connsiteX6" fmla="*/ 0 w 3374192"/>
              <a:gd name="connsiteY6" fmla="*/ 1124536 h 1763984"/>
              <a:gd name="connsiteX0" fmla="*/ 0 w 3374192"/>
              <a:gd name="connsiteY0" fmla="*/ 1124536 h 1601314"/>
              <a:gd name="connsiteX1" fmla="*/ 2347771 w 3374192"/>
              <a:gd name="connsiteY1" fmla="*/ 368173 h 1601314"/>
              <a:gd name="connsiteX2" fmla="*/ 1901502 w 3374192"/>
              <a:gd name="connsiteY2" fmla="*/ 11157 h 1601314"/>
              <a:gd name="connsiteX3" fmla="*/ 3374192 w 3374192"/>
              <a:gd name="connsiteY3" fmla="*/ 0 h 1601314"/>
              <a:gd name="connsiteX4" fmla="*/ 2577208 w 3374192"/>
              <a:gd name="connsiteY4" fmla="*/ 1448081 h 1601314"/>
              <a:gd name="connsiteX5" fmla="*/ 2548592 w 3374192"/>
              <a:gd name="connsiteY5" fmla="*/ 803285 h 1601314"/>
              <a:gd name="connsiteX6" fmla="*/ 0 w 3374192"/>
              <a:gd name="connsiteY6" fmla="*/ 1124536 h 1601314"/>
              <a:gd name="connsiteX0" fmla="*/ 0 w 3374192"/>
              <a:gd name="connsiteY0" fmla="*/ 1124536 h 1601314"/>
              <a:gd name="connsiteX1" fmla="*/ 2347771 w 3374192"/>
              <a:gd name="connsiteY1" fmla="*/ 368173 h 1601314"/>
              <a:gd name="connsiteX2" fmla="*/ 1901502 w 3374192"/>
              <a:gd name="connsiteY2" fmla="*/ 11157 h 1601314"/>
              <a:gd name="connsiteX3" fmla="*/ 3374192 w 3374192"/>
              <a:gd name="connsiteY3" fmla="*/ 0 h 1601314"/>
              <a:gd name="connsiteX4" fmla="*/ 2577208 w 3374192"/>
              <a:gd name="connsiteY4" fmla="*/ 1448081 h 1601314"/>
              <a:gd name="connsiteX5" fmla="*/ 2548592 w 3374192"/>
              <a:gd name="connsiteY5" fmla="*/ 803285 h 1601314"/>
              <a:gd name="connsiteX6" fmla="*/ 0 w 3374192"/>
              <a:gd name="connsiteY6" fmla="*/ 1124536 h 1601314"/>
              <a:gd name="connsiteX0" fmla="*/ 0 w 3374192"/>
              <a:gd name="connsiteY0" fmla="*/ 1124536 h 1601314"/>
              <a:gd name="connsiteX1" fmla="*/ 2347771 w 3374192"/>
              <a:gd name="connsiteY1" fmla="*/ 368173 h 1601314"/>
              <a:gd name="connsiteX2" fmla="*/ 1901502 w 3374192"/>
              <a:gd name="connsiteY2" fmla="*/ 11157 h 1601314"/>
              <a:gd name="connsiteX3" fmla="*/ 3374192 w 3374192"/>
              <a:gd name="connsiteY3" fmla="*/ 0 h 1601314"/>
              <a:gd name="connsiteX4" fmla="*/ 2577208 w 3374192"/>
              <a:gd name="connsiteY4" fmla="*/ 1448081 h 1601314"/>
              <a:gd name="connsiteX5" fmla="*/ 2548592 w 3374192"/>
              <a:gd name="connsiteY5" fmla="*/ 803285 h 1601314"/>
              <a:gd name="connsiteX6" fmla="*/ 0 w 3374192"/>
              <a:gd name="connsiteY6" fmla="*/ 1124536 h 1601314"/>
              <a:gd name="connsiteX0" fmla="*/ 0 w 3374192"/>
              <a:gd name="connsiteY0" fmla="*/ 1124536 h 1519568"/>
              <a:gd name="connsiteX1" fmla="*/ 2347771 w 3374192"/>
              <a:gd name="connsiteY1" fmla="*/ 368173 h 1519568"/>
              <a:gd name="connsiteX2" fmla="*/ 1901502 w 3374192"/>
              <a:gd name="connsiteY2" fmla="*/ 11157 h 1519568"/>
              <a:gd name="connsiteX3" fmla="*/ 3374192 w 3374192"/>
              <a:gd name="connsiteY3" fmla="*/ 0 h 1519568"/>
              <a:gd name="connsiteX4" fmla="*/ 2577208 w 3374192"/>
              <a:gd name="connsiteY4" fmla="*/ 1448081 h 1519568"/>
              <a:gd name="connsiteX5" fmla="*/ 2548592 w 3374192"/>
              <a:gd name="connsiteY5" fmla="*/ 803285 h 1519568"/>
              <a:gd name="connsiteX6" fmla="*/ 0 w 3374192"/>
              <a:gd name="connsiteY6" fmla="*/ 1124536 h 1519568"/>
              <a:gd name="connsiteX0" fmla="*/ 0 w 3374192"/>
              <a:gd name="connsiteY0" fmla="*/ 1124536 h 1519568"/>
              <a:gd name="connsiteX1" fmla="*/ 2347771 w 3374192"/>
              <a:gd name="connsiteY1" fmla="*/ 368173 h 1519568"/>
              <a:gd name="connsiteX2" fmla="*/ 1901502 w 3374192"/>
              <a:gd name="connsiteY2" fmla="*/ 11157 h 1519568"/>
              <a:gd name="connsiteX3" fmla="*/ 3374192 w 3374192"/>
              <a:gd name="connsiteY3" fmla="*/ 0 h 1519568"/>
              <a:gd name="connsiteX4" fmla="*/ 2577208 w 3374192"/>
              <a:gd name="connsiteY4" fmla="*/ 1448081 h 1519568"/>
              <a:gd name="connsiteX5" fmla="*/ 2548592 w 3374192"/>
              <a:gd name="connsiteY5" fmla="*/ 803285 h 1519568"/>
              <a:gd name="connsiteX6" fmla="*/ 0 w 3374192"/>
              <a:gd name="connsiteY6" fmla="*/ 1124536 h 1519568"/>
              <a:gd name="connsiteX0" fmla="*/ 0 w 3074796"/>
              <a:gd name="connsiteY0" fmla="*/ 1113379 h 1508411"/>
              <a:gd name="connsiteX1" fmla="*/ 2347771 w 3074796"/>
              <a:gd name="connsiteY1" fmla="*/ 357016 h 1508411"/>
              <a:gd name="connsiteX2" fmla="*/ 1901502 w 3074796"/>
              <a:gd name="connsiteY2" fmla="*/ 0 h 1508411"/>
              <a:gd name="connsiteX3" fmla="*/ 3074797 w 3074796"/>
              <a:gd name="connsiteY3" fmla="*/ 97980 h 1508411"/>
              <a:gd name="connsiteX4" fmla="*/ 2577208 w 3074796"/>
              <a:gd name="connsiteY4" fmla="*/ 1436924 h 1508411"/>
              <a:gd name="connsiteX5" fmla="*/ 2548592 w 3074796"/>
              <a:gd name="connsiteY5" fmla="*/ 792128 h 1508411"/>
              <a:gd name="connsiteX6" fmla="*/ 0 w 3074796"/>
              <a:gd name="connsiteY6" fmla="*/ 1113379 h 150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4796" h="1508411">
                <a:moveTo>
                  <a:pt x="0" y="1113379"/>
                </a:moveTo>
                <a:cubicBezTo>
                  <a:pt x="973306" y="1212129"/>
                  <a:pt x="1833246" y="758436"/>
                  <a:pt x="2347771" y="357016"/>
                </a:cubicBezTo>
                <a:lnTo>
                  <a:pt x="1901502" y="0"/>
                </a:lnTo>
                <a:lnTo>
                  <a:pt x="3074797" y="97980"/>
                </a:lnTo>
                <a:lnTo>
                  <a:pt x="2577208" y="1436924"/>
                </a:lnTo>
                <a:lnTo>
                  <a:pt x="2548592" y="792128"/>
                </a:lnTo>
                <a:cubicBezTo>
                  <a:pt x="1971103" y="1228272"/>
                  <a:pt x="844925" y="1508411"/>
                  <a:pt x="0" y="1113379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glow rad="101600">
              <a:srgbClr val="FFFF00">
                <a:alpha val="6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什么导致内存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暴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增？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5194920" cy="32689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分配阈值动态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调整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mallopt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内存碎片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内存泄漏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94961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10530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0"/>
            <a:ext cx="49990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476287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6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问已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Free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的内存会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Segmentation fault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吗？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2" y="3861048"/>
            <a:ext cx="4690864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9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不一定</a:t>
            </a:r>
          </a:p>
        </p:txBody>
      </p:sp>
    </p:spTree>
    <p:extLst>
      <p:ext uri="{BB962C8B-B14F-4D97-AF65-F5344CB8AC3E}">
        <p14:creationId xmlns:p14="http://schemas.microsoft.com/office/powerpoint/2010/main" val="104277891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27015" y="191512"/>
            <a:ext cx="6474976" cy="6474976"/>
          </a:xfrm>
          <a:prstGeom prst="ellipse">
            <a:avLst/>
          </a:prstGeom>
          <a:gradFill rotWithShape="0">
            <a:gsLst>
              <a:gs pos="0">
                <a:srgbClr val="C0504D">
                  <a:alpha val="50000"/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C0504D">
                  <a:alpha val="50000"/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C0504D">
                  <a:alpha val="50000"/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tx1"/>
          </a:fontRef>
        </p:style>
      </p:sp>
      <p:sp>
        <p:nvSpPr>
          <p:cNvPr id="3" name="椭圆 2"/>
          <p:cNvSpPr/>
          <p:nvPr/>
        </p:nvSpPr>
        <p:spPr>
          <a:xfrm>
            <a:off x="1300095" y="466060"/>
            <a:ext cx="1165495" cy="1165495"/>
          </a:xfrm>
          <a:prstGeom prst="ellipse">
            <a:avLst/>
          </a:prstGeom>
          <a:gradFill rotWithShape="0">
            <a:gsLst>
              <a:gs pos="0">
                <a:srgbClr val="9BBB59">
                  <a:alpha val="50000"/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9BBB59">
                  <a:alpha val="50000"/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9BBB59">
                  <a:alpha val="50000"/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tx1"/>
          </a:fontRef>
        </p:style>
      </p:sp>
      <p:grpSp>
        <p:nvGrpSpPr>
          <p:cNvPr id="4" name="组合 3"/>
          <p:cNvGrpSpPr/>
          <p:nvPr/>
        </p:nvGrpSpPr>
        <p:grpSpPr>
          <a:xfrm>
            <a:off x="1882843" y="466060"/>
            <a:ext cx="6234141" cy="1165495"/>
            <a:chOff x="1648626" y="274548"/>
            <a:chExt cx="6234141" cy="1165495"/>
          </a:xfrm>
        </p:grpSpPr>
        <p:sp>
          <p:nvSpPr>
            <p:cNvPr id="36" name="矩形 35"/>
            <p:cNvSpPr/>
            <p:nvPr/>
          </p:nvSpPr>
          <p:spPr>
            <a:xfrm>
              <a:off x="1648626" y="274548"/>
              <a:ext cx="6234141" cy="11654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矩形 36"/>
            <p:cNvSpPr/>
            <p:nvPr/>
          </p:nvSpPr>
          <p:spPr>
            <a:xfrm>
              <a:off x="1648626" y="274548"/>
              <a:ext cx="6234141" cy="1165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0800" rIns="0" bIns="50800" numCol="1" spcCol="1270" anchor="ctr" anchorCtr="0">
              <a:noAutofit/>
            </a:bodyPr>
            <a:lstStyle/>
            <a:p>
              <a:pPr lvl="0" algn="l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smtClean="0">
                  <a:latin typeface="微软雅黑" pitchFamily="34" charset="-122"/>
                  <a:ea typeface="微软雅黑" pitchFamily="34" charset="-122"/>
                </a:rPr>
                <a:t>有哪些使用建议？</a:t>
              </a:r>
              <a:endParaRPr lang="zh-CN" altLang="en-US" sz="4000" b="1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微软雅黑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82843" y="1631555"/>
            <a:ext cx="6234141" cy="439375"/>
            <a:chOff x="1648626" y="1440043"/>
            <a:chExt cx="6234141" cy="439375"/>
          </a:xfrm>
        </p:grpSpPr>
        <p:sp>
          <p:nvSpPr>
            <p:cNvPr id="34" name="矩形 33"/>
            <p:cNvSpPr/>
            <p:nvPr/>
          </p:nvSpPr>
          <p:spPr>
            <a:xfrm>
              <a:off x="1648626" y="1440043"/>
              <a:ext cx="6234141" cy="43937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矩形 34"/>
            <p:cNvSpPr/>
            <p:nvPr/>
          </p:nvSpPr>
          <p:spPr>
            <a:xfrm>
              <a:off x="1648626" y="1440043"/>
              <a:ext cx="6234141" cy="43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0480" rIns="0" bIns="3048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微软雅黑" pitchFamily="34" charset="-122"/>
                  <a:ea typeface="微软雅黑" pitchFamily="34" charset="-122"/>
                </a:rPr>
                <a:t>后分配内存先释放</a:t>
              </a:r>
              <a:endParaRPr lang="zh-CN" altLang="en-US" sz="2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1882843" y="2070931"/>
            <a:ext cx="112159" cy="112159"/>
          </a:xfrm>
          <a:prstGeom prst="ellipse">
            <a:avLst/>
          </a:prstGeom>
          <a:gradFill rotWithShape="0">
            <a:gsLst>
              <a:gs pos="0">
                <a:srgbClr val="8064A2">
                  <a:alpha val="50000"/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8064A2">
                  <a:alpha val="50000"/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8064A2">
                  <a:alpha val="50000"/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tx1"/>
          </a:fontRef>
        </p:style>
      </p:sp>
      <p:grpSp>
        <p:nvGrpSpPr>
          <p:cNvPr id="7" name="组合 6"/>
          <p:cNvGrpSpPr/>
          <p:nvPr/>
        </p:nvGrpSpPr>
        <p:grpSpPr>
          <a:xfrm>
            <a:off x="1882843" y="2183091"/>
            <a:ext cx="6234141" cy="439375"/>
            <a:chOff x="1648626" y="1991579"/>
            <a:chExt cx="6234141" cy="439375"/>
          </a:xfrm>
        </p:grpSpPr>
        <p:sp>
          <p:nvSpPr>
            <p:cNvPr id="32" name="矩形 31"/>
            <p:cNvSpPr/>
            <p:nvPr/>
          </p:nvSpPr>
          <p:spPr>
            <a:xfrm>
              <a:off x="1648626" y="1991579"/>
              <a:ext cx="6234141" cy="43937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矩形 32"/>
            <p:cNvSpPr/>
            <p:nvPr/>
          </p:nvSpPr>
          <p:spPr>
            <a:xfrm>
              <a:off x="1648626" y="1991579"/>
              <a:ext cx="6234141" cy="43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0480" rIns="0" bIns="3048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2400" kern="1200" dirty="0" smtClean="0">
                  <a:latin typeface="微软雅黑" pitchFamily="34" charset="-122"/>
                  <a:ea typeface="微软雅黑" pitchFamily="34" charset="-122"/>
                </a:rPr>
                <a:t>避免频繁分配</a:t>
              </a:r>
              <a:r>
                <a:rPr lang="en-US" altLang="zh-CN" sz="2400" kern="12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zh-CN" sz="2400" kern="1200" dirty="0" smtClean="0">
                  <a:latin typeface="微软雅黑" pitchFamily="34" charset="-122"/>
                  <a:ea typeface="微软雅黑" pitchFamily="34" charset="-122"/>
                </a:rPr>
                <a:t>释放内存</a:t>
              </a:r>
              <a:r>
                <a:rPr lang="en-US" altLang="zh-CN" sz="2400" kern="1200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     </a:t>
              </a:r>
              <a:endParaRPr lang="zh-CN" altLang="en-US" sz="2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82843" y="2622466"/>
            <a:ext cx="112159" cy="112159"/>
          </a:xfrm>
          <a:prstGeom prst="ellipse">
            <a:avLst/>
          </a:prstGeom>
          <a:gradFill rotWithShape="0">
            <a:gsLst>
              <a:gs pos="0">
                <a:srgbClr val="4BACC6">
                  <a:alpha val="50000"/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4BACC6">
                  <a:alpha val="50000"/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4BACC6">
                  <a:alpha val="50000"/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tx1"/>
          </a:fontRef>
        </p:style>
      </p:sp>
      <p:grpSp>
        <p:nvGrpSpPr>
          <p:cNvPr id="9" name="组合 8"/>
          <p:cNvGrpSpPr/>
          <p:nvPr/>
        </p:nvGrpSpPr>
        <p:grpSpPr>
          <a:xfrm>
            <a:off x="1882843" y="2734626"/>
            <a:ext cx="6234141" cy="439375"/>
            <a:chOff x="1648626" y="2543114"/>
            <a:chExt cx="6234141" cy="439375"/>
          </a:xfrm>
        </p:grpSpPr>
        <p:sp>
          <p:nvSpPr>
            <p:cNvPr id="30" name="矩形 29"/>
            <p:cNvSpPr/>
            <p:nvPr/>
          </p:nvSpPr>
          <p:spPr>
            <a:xfrm>
              <a:off x="1648626" y="2543114"/>
              <a:ext cx="6234141" cy="43937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矩形 30"/>
            <p:cNvSpPr/>
            <p:nvPr/>
          </p:nvSpPr>
          <p:spPr>
            <a:xfrm>
              <a:off x="1648626" y="2543114"/>
              <a:ext cx="6234141" cy="43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0480" rIns="0" bIns="3048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2400" kern="1200" dirty="0" smtClean="0">
                  <a:latin typeface="微软雅黑" pitchFamily="34" charset="-122"/>
                  <a:ea typeface="微软雅黑" pitchFamily="34" charset="-122"/>
                </a:rPr>
                <a:t>长生命周期内存使用预分配</a:t>
              </a:r>
              <a:r>
                <a:rPr lang="en-US" sz="2400" kern="1200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	</a:t>
              </a:r>
              <a:endParaRPr lang="zh-CN" altLang="en-US" sz="2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1882843" y="3174001"/>
            <a:ext cx="112159" cy="112159"/>
          </a:xfrm>
          <a:prstGeom prst="ellipse">
            <a:avLst/>
          </a:prstGeom>
          <a:gradFill rotWithShape="0">
            <a:gsLst>
              <a:gs pos="0">
                <a:srgbClr val="F79646">
                  <a:alpha val="50000"/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F79646">
                  <a:alpha val="50000"/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F79646">
                  <a:alpha val="50000"/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tx1"/>
          </a:fontRef>
        </p:style>
      </p:sp>
      <p:grpSp>
        <p:nvGrpSpPr>
          <p:cNvPr id="11" name="组合 10"/>
          <p:cNvGrpSpPr/>
          <p:nvPr/>
        </p:nvGrpSpPr>
        <p:grpSpPr>
          <a:xfrm>
            <a:off x="1882843" y="3286161"/>
            <a:ext cx="6234141" cy="439375"/>
            <a:chOff x="1648626" y="3094649"/>
            <a:chExt cx="6234141" cy="439375"/>
          </a:xfrm>
        </p:grpSpPr>
        <p:sp>
          <p:nvSpPr>
            <p:cNvPr id="28" name="矩形 27"/>
            <p:cNvSpPr/>
            <p:nvPr/>
          </p:nvSpPr>
          <p:spPr>
            <a:xfrm>
              <a:off x="1648626" y="3094649"/>
              <a:ext cx="6234141" cy="43937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矩形 28"/>
            <p:cNvSpPr/>
            <p:nvPr/>
          </p:nvSpPr>
          <p:spPr>
            <a:xfrm>
              <a:off x="1648626" y="3094649"/>
              <a:ext cx="6234141" cy="43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0480" rIns="0" bIns="3048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2400" kern="1200" dirty="0" smtClean="0">
                  <a:latin typeface="微软雅黑" pitchFamily="34" charset="-122"/>
                  <a:ea typeface="微软雅黑" pitchFamily="34" charset="-122"/>
                </a:rPr>
                <a:t>不要禁用</a:t>
              </a:r>
              <a:r>
                <a:rPr lang="en-US" altLang="zh-CN" sz="2400" kern="1200" dirty="0" err="1" smtClean="0">
                  <a:latin typeface="微软雅黑" pitchFamily="34" charset="-122"/>
                  <a:ea typeface="微软雅黑" pitchFamily="34" charset="-122"/>
                </a:rPr>
                <a:t>mmap</a:t>
              </a:r>
              <a:r>
                <a:rPr lang="zh-CN" altLang="zh-CN" sz="2400" kern="1200" dirty="0" smtClean="0">
                  <a:latin typeface="微软雅黑" pitchFamily="34" charset="-122"/>
                  <a:ea typeface="微软雅黑" pitchFamily="34" charset="-122"/>
                </a:rPr>
                <a:t>分配阈值动态调整</a:t>
              </a:r>
              <a:endParaRPr lang="zh-CN" altLang="en-US" sz="2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882843" y="3725537"/>
            <a:ext cx="112159" cy="112159"/>
          </a:xfrm>
          <a:prstGeom prst="ellipse">
            <a:avLst/>
          </a:prstGeom>
          <a:gradFill rotWithShape="0">
            <a:gsLst>
              <a:gs pos="0">
                <a:srgbClr val="C0504D">
                  <a:alpha val="50000"/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C0504D">
                  <a:alpha val="50000"/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C0504D">
                  <a:alpha val="50000"/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tx1"/>
          </a:fontRef>
        </p:style>
      </p:sp>
      <p:grpSp>
        <p:nvGrpSpPr>
          <p:cNvPr id="13" name="组合 12"/>
          <p:cNvGrpSpPr/>
          <p:nvPr/>
        </p:nvGrpSpPr>
        <p:grpSpPr>
          <a:xfrm>
            <a:off x="1882843" y="3837696"/>
            <a:ext cx="6234141" cy="439375"/>
            <a:chOff x="1648626" y="3646184"/>
            <a:chExt cx="6234141" cy="439375"/>
          </a:xfrm>
        </p:grpSpPr>
        <p:sp>
          <p:nvSpPr>
            <p:cNvPr id="26" name="矩形 25"/>
            <p:cNvSpPr/>
            <p:nvPr/>
          </p:nvSpPr>
          <p:spPr>
            <a:xfrm>
              <a:off x="1648626" y="3646184"/>
              <a:ext cx="6234141" cy="43937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矩形 26"/>
            <p:cNvSpPr/>
            <p:nvPr/>
          </p:nvSpPr>
          <p:spPr>
            <a:xfrm>
              <a:off x="1648626" y="3646184"/>
              <a:ext cx="6234141" cy="43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0480" rIns="0" bIns="3048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zh-CN" sz="2400" kern="1200" dirty="0" smtClean="0">
                  <a:latin typeface="微软雅黑" pitchFamily="34" charset="-122"/>
                  <a:ea typeface="微软雅黑" pitchFamily="34" charset="-122"/>
                </a:rPr>
                <a:t>分阶段执行使用内存池</a:t>
              </a:r>
              <a:r>
                <a:rPr lang="en-US" sz="2400" kern="1200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	</a:t>
              </a:r>
              <a:endParaRPr lang="zh-CN" altLang="en-US" sz="2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1882843" y="4277072"/>
            <a:ext cx="112159" cy="112159"/>
          </a:xfrm>
          <a:prstGeom prst="ellipse">
            <a:avLst/>
          </a:prstGeom>
          <a:gradFill rotWithShape="0">
            <a:gsLst>
              <a:gs pos="0">
                <a:srgbClr val="9BBB59">
                  <a:alpha val="50000"/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9BBB59">
                  <a:alpha val="50000"/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9BBB59">
                  <a:alpha val="50000"/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tx1"/>
          </a:fontRef>
        </p:style>
      </p:sp>
      <p:grpSp>
        <p:nvGrpSpPr>
          <p:cNvPr id="15" name="组合 14"/>
          <p:cNvGrpSpPr/>
          <p:nvPr/>
        </p:nvGrpSpPr>
        <p:grpSpPr>
          <a:xfrm>
            <a:off x="1882843" y="4389232"/>
            <a:ext cx="6234141" cy="439375"/>
            <a:chOff x="1648626" y="4197720"/>
            <a:chExt cx="6234141" cy="439375"/>
          </a:xfrm>
        </p:grpSpPr>
        <p:sp>
          <p:nvSpPr>
            <p:cNvPr id="24" name="矩形 23"/>
            <p:cNvSpPr/>
            <p:nvPr/>
          </p:nvSpPr>
          <p:spPr>
            <a:xfrm>
              <a:off x="1648626" y="4197720"/>
              <a:ext cx="6234141" cy="43937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 24"/>
            <p:cNvSpPr/>
            <p:nvPr/>
          </p:nvSpPr>
          <p:spPr>
            <a:xfrm>
              <a:off x="1648626" y="4197720"/>
              <a:ext cx="6234141" cy="43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0480" rIns="0" bIns="3048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微软雅黑" pitchFamily="34" charset="-122"/>
                  <a:ea typeface="微软雅黑" pitchFamily="34" charset="-122"/>
                </a:rPr>
                <a:t>管理大内存块</a:t>
              </a:r>
              <a:endParaRPr lang="zh-CN" altLang="en-US" sz="2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882843" y="4828607"/>
            <a:ext cx="112159" cy="112159"/>
          </a:xfrm>
          <a:prstGeom prst="ellipse">
            <a:avLst/>
          </a:prstGeom>
          <a:gradFill rotWithShape="0">
            <a:gsLst>
              <a:gs pos="0">
                <a:srgbClr val="8064A2">
                  <a:alpha val="50000"/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8064A2">
                  <a:alpha val="50000"/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8064A2">
                  <a:alpha val="50000"/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tx1"/>
          </a:fontRef>
        </p:style>
      </p:sp>
      <p:grpSp>
        <p:nvGrpSpPr>
          <p:cNvPr id="17" name="组合 16"/>
          <p:cNvGrpSpPr/>
          <p:nvPr/>
        </p:nvGrpSpPr>
        <p:grpSpPr>
          <a:xfrm>
            <a:off x="1882843" y="4940767"/>
            <a:ext cx="6234141" cy="439375"/>
            <a:chOff x="1648626" y="4749255"/>
            <a:chExt cx="6234141" cy="439375"/>
          </a:xfrm>
        </p:grpSpPr>
        <p:sp>
          <p:nvSpPr>
            <p:cNvPr id="22" name="矩形 21"/>
            <p:cNvSpPr/>
            <p:nvPr/>
          </p:nvSpPr>
          <p:spPr>
            <a:xfrm>
              <a:off x="1648626" y="4749255"/>
              <a:ext cx="6234141" cy="43937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矩形 22"/>
            <p:cNvSpPr/>
            <p:nvPr/>
          </p:nvSpPr>
          <p:spPr>
            <a:xfrm>
              <a:off x="1648626" y="4749255"/>
              <a:ext cx="6234141" cy="43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0480" rIns="0" bIns="3048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微软雅黑" pitchFamily="34" charset="-122"/>
                  <a:ea typeface="微软雅黑" pitchFamily="34" charset="-122"/>
                </a:rPr>
                <a:t>防止内存泄漏</a:t>
              </a:r>
              <a:endParaRPr lang="zh-CN" altLang="en-US" sz="2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1882843" y="5380142"/>
            <a:ext cx="112159" cy="112159"/>
          </a:xfrm>
          <a:prstGeom prst="ellips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alpha val="5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grpSp>
        <p:nvGrpSpPr>
          <p:cNvPr id="19" name="组合 18"/>
          <p:cNvGrpSpPr/>
          <p:nvPr/>
        </p:nvGrpSpPr>
        <p:grpSpPr>
          <a:xfrm>
            <a:off x="1882843" y="5492302"/>
            <a:ext cx="6234141" cy="439375"/>
            <a:chOff x="1648626" y="5300790"/>
            <a:chExt cx="6234141" cy="439375"/>
          </a:xfrm>
        </p:grpSpPr>
        <p:sp>
          <p:nvSpPr>
            <p:cNvPr id="20" name="矩形 19"/>
            <p:cNvSpPr/>
            <p:nvPr/>
          </p:nvSpPr>
          <p:spPr>
            <a:xfrm>
              <a:off x="1648626" y="5300790"/>
              <a:ext cx="6234141" cy="43937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矩形 20"/>
            <p:cNvSpPr/>
            <p:nvPr/>
          </p:nvSpPr>
          <p:spPr>
            <a:xfrm>
              <a:off x="1648626" y="5300790"/>
              <a:ext cx="6234141" cy="43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0480" rIns="0" bIns="3048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400" kern="1200" dirty="0" smtClean="0">
                  <a:latin typeface="微软雅黑" pitchFamily="34" charset="-122"/>
                  <a:ea typeface="微软雅黑" pitchFamily="34" charset="-122"/>
                </a:rPr>
                <a:t>考虑使用</a:t>
              </a:r>
              <a:r>
                <a:rPr lang="en-US" sz="2400" kern="1200" dirty="0" err="1" smtClean="0">
                  <a:latin typeface="微软雅黑" pitchFamily="34" charset="-122"/>
                  <a:ea typeface="微软雅黑" pitchFamily="34" charset="-122"/>
                </a:rPr>
                <a:t>Tcmalloc</a:t>
              </a:r>
              <a:endParaRPr lang="zh-CN" altLang="en-US" sz="2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642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43508" y="224644"/>
            <a:ext cx="47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p</a:t>
            </a:r>
            <a:r>
              <a:rPr lang="en-US" altLang="zh-CN" dirty="0" err="1" smtClean="0">
                <a:solidFill>
                  <a:schemeClr val="bg1"/>
                </a:solidFill>
              </a:rPr>
              <a:t>tmalloc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配置选项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5516" y="944724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M_MXFAST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M_MXFAST</a:t>
            </a:r>
            <a:r>
              <a:rPr lang="zh-CN" altLang="en-US" dirty="0" smtClean="0">
                <a:solidFill>
                  <a:schemeClr val="bg1"/>
                </a:solidFill>
              </a:rPr>
              <a:t>用于设置</a:t>
            </a:r>
            <a:r>
              <a:rPr lang="en-US" altLang="zh-CN" dirty="0" smtClean="0">
                <a:solidFill>
                  <a:schemeClr val="bg1"/>
                </a:solidFill>
              </a:rPr>
              <a:t>fast  bins</a:t>
            </a:r>
            <a:r>
              <a:rPr lang="zh-CN" altLang="en-US" dirty="0" smtClean="0">
                <a:solidFill>
                  <a:schemeClr val="bg1"/>
                </a:solidFill>
              </a:rPr>
              <a:t>中保存的</a:t>
            </a:r>
            <a:r>
              <a:rPr lang="en-US" altLang="zh-CN" dirty="0" smtClean="0">
                <a:solidFill>
                  <a:schemeClr val="bg1"/>
                </a:solidFill>
              </a:rPr>
              <a:t>chunk</a:t>
            </a:r>
            <a:r>
              <a:rPr lang="zh-CN" altLang="en-US" dirty="0" smtClean="0">
                <a:solidFill>
                  <a:schemeClr val="bg1"/>
                </a:solidFill>
              </a:rPr>
              <a:t>的最大大小，默认值为</a:t>
            </a:r>
            <a:r>
              <a:rPr lang="en-US" altLang="zh-CN" dirty="0" smtClean="0">
                <a:solidFill>
                  <a:schemeClr val="bg1"/>
                </a:solidFill>
              </a:rPr>
              <a:t>64B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M_MXFAST</a:t>
            </a:r>
            <a:r>
              <a:rPr lang="zh-CN" altLang="en-US" dirty="0" smtClean="0">
                <a:solidFill>
                  <a:schemeClr val="bg1"/>
                </a:solidFill>
              </a:rPr>
              <a:t>的最大值为</a:t>
            </a:r>
            <a:r>
              <a:rPr lang="en-US" altLang="zh-CN" dirty="0" smtClean="0">
                <a:solidFill>
                  <a:schemeClr val="bg1"/>
                </a:solidFill>
              </a:rPr>
              <a:t>80B</a:t>
            </a:r>
            <a:r>
              <a:rPr lang="zh-CN" altLang="en-US" dirty="0" smtClean="0">
                <a:solidFill>
                  <a:schemeClr val="bg1"/>
                </a:solidFill>
              </a:rPr>
              <a:t>，不能设置比</a:t>
            </a:r>
            <a:r>
              <a:rPr lang="en-US" altLang="zh-CN" dirty="0" smtClean="0">
                <a:solidFill>
                  <a:schemeClr val="bg1"/>
                </a:solidFill>
              </a:rPr>
              <a:t>80B</a:t>
            </a:r>
            <a:r>
              <a:rPr lang="zh-CN" altLang="en-US" dirty="0" smtClean="0">
                <a:solidFill>
                  <a:schemeClr val="bg1"/>
                </a:solidFill>
              </a:rPr>
              <a:t>更大的值，因为设置为更大的值并不能提高分配的速度；</a:t>
            </a:r>
            <a:r>
              <a:rPr lang="en-US" altLang="zh-CN" dirty="0" smtClean="0">
                <a:solidFill>
                  <a:schemeClr val="bg1"/>
                </a:solidFill>
              </a:rPr>
              <a:t>fast bins </a:t>
            </a:r>
            <a:r>
              <a:rPr lang="zh-CN" altLang="en-US" dirty="0" smtClean="0">
                <a:solidFill>
                  <a:schemeClr val="bg1"/>
                </a:solidFill>
              </a:rPr>
              <a:t>是为了加快小对象的分配而设置的。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M_TRIM_THRESHOLD 128k   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自动收缩只会在</a:t>
            </a:r>
            <a:r>
              <a:rPr lang="en-US" altLang="zh-CN" sz="1400" dirty="0" smtClean="0">
                <a:solidFill>
                  <a:schemeClr val="bg1"/>
                </a:solidFill>
              </a:rPr>
              <a:t>free</a:t>
            </a:r>
            <a:r>
              <a:rPr lang="zh-CN" altLang="en-US" sz="1400" dirty="0" smtClean="0">
                <a:solidFill>
                  <a:schemeClr val="bg1"/>
                </a:solidFill>
              </a:rPr>
              <a:t>时才发生，如果当前</a:t>
            </a:r>
            <a:r>
              <a:rPr lang="en-US" altLang="zh-CN" sz="1400" dirty="0" smtClean="0">
                <a:solidFill>
                  <a:schemeClr val="bg1"/>
                </a:solidFill>
              </a:rPr>
              <a:t>free </a:t>
            </a:r>
            <a:r>
              <a:rPr lang="zh-CN" altLang="en-US" sz="1400" dirty="0" smtClean="0">
                <a:solidFill>
                  <a:schemeClr val="bg1"/>
                </a:solidFill>
              </a:rPr>
              <a:t>的</a:t>
            </a:r>
            <a:r>
              <a:rPr lang="en-US" altLang="zh-CN" sz="1400" dirty="0" smtClean="0">
                <a:solidFill>
                  <a:schemeClr val="bg1"/>
                </a:solidFill>
              </a:rPr>
              <a:t>chunk</a:t>
            </a:r>
            <a:r>
              <a:rPr lang="zh-CN" altLang="en-US" sz="1400" dirty="0" smtClean="0">
                <a:solidFill>
                  <a:schemeClr val="bg1"/>
                </a:solidFill>
              </a:rPr>
              <a:t>大小加上前后能合并</a:t>
            </a:r>
            <a:r>
              <a:rPr lang="en-US" altLang="zh-CN" sz="1400" dirty="0" smtClean="0">
                <a:solidFill>
                  <a:schemeClr val="bg1"/>
                </a:solidFill>
              </a:rPr>
              <a:t>chunk</a:t>
            </a:r>
            <a:r>
              <a:rPr lang="zh-CN" altLang="en-US" sz="1400" dirty="0" smtClean="0">
                <a:solidFill>
                  <a:schemeClr val="bg1"/>
                </a:solidFill>
              </a:rPr>
              <a:t>的大小大于</a:t>
            </a:r>
            <a:r>
              <a:rPr lang="en-US" altLang="zh-CN" sz="1400" dirty="0" smtClean="0">
                <a:solidFill>
                  <a:schemeClr val="bg1"/>
                </a:solidFill>
              </a:rPr>
              <a:t>64KB</a:t>
            </a:r>
            <a:r>
              <a:rPr lang="zh-CN" altLang="en-US" sz="1400" dirty="0" smtClean="0">
                <a:solidFill>
                  <a:schemeClr val="bg1"/>
                </a:solidFill>
              </a:rPr>
              <a:t>，并且</a:t>
            </a:r>
            <a:r>
              <a:rPr lang="en-US" altLang="zh-CN" sz="1400" dirty="0" smtClean="0">
                <a:solidFill>
                  <a:schemeClr val="bg1"/>
                </a:solidFill>
              </a:rPr>
              <a:t>top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chunk</a:t>
            </a:r>
            <a:r>
              <a:rPr lang="zh-CN" altLang="en-US" sz="1400" dirty="0" smtClean="0">
                <a:solidFill>
                  <a:schemeClr val="bg1"/>
                </a:solidFill>
              </a:rPr>
              <a:t>的大小达到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mmap</a:t>
            </a:r>
            <a:r>
              <a:rPr lang="zh-CN" altLang="en-US" sz="1400" dirty="0" smtClean="0">
                <a:solidFill>
                  <a:schemeClr val="bg1"/>
                </a:solidFill>
              </a:rPr>
              <a:t>收缩阈值，对于主分配区，调用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malloc_trim</a:t>
            </a:r>
            <a:r>
              <a:rPr lang="en-US" altLang="zh-CN" sz="1400" dirty="0" smtClean="0">
                <a:solidFill>
                  <a:schemeClr val="bg1"/>
                </a:solidFill>
              </a:rPr>
              <a:t>()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返回一部分内存给操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作系统，对于非主分配区，调用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heap_trim</a:t>
            </a:r>
            <a:r>
              <a:rPr lang="en-US" altLang="zh-CN" sz="1400" dirty="0" smtClean="0">
                <a:solidFill>
                  <a:schemeClr val="bg1"/>
                </a:solidFill>
              </a:rPr>
              <a:t>()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返回一部分内存给操作系统，在发生内存收缩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时，</a:t>
            </a:r>
            <a:r>
              <a:rPr lang="zh-CN" altLang="en-US" sz="1400" dirty="0" smtClean="0">
                <a:solidFill>
                  <a:schemeClr val="bg1"/>
                </a:solidFill>
              </a:rPr>
              <a:t>还是从新设置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mmap</a:t>
            </a:r>
            <a:r>
              <a:rPr lang="zh-CN" altLang="en-US" sz="1400" dirty="0" smtClean="0">
                <a:solidFill>
                  <a:schemeClr val="bg1"/>
                </a:solidFill>
              </a:rPr>
              <a:t>分配阈值和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mmap</a:t>
            </a:r>
            <a:r>
              <a:rPr lang="zh-CN" altLang="en-US" sz="1400" dirty="0" smtClean="0">
                <a:solidFill>
                  <a:schemeClr val="bg1"/>
                </a:solidFill>
              </a:rPr>
              <a:t>收缩阈值。 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 M_MMAP_THRESHOLD 128k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mmap</a:t>
            </a:r>
            <a:r>
              <a:rPr lang="zh-CN" altLang="en-US" dirty="0" smtClean="0">
                <a:solidFill>
                  <a:schemeClr val="bg1"/>
                </a:solidFill>
              </a:rPr>
              <a:t>的分配阈值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4. M_MMAP_MAX  </a:t>
            </a:r>
            <a:r>
              <a:rPr lang="zh-CN" altLang="en-US" dirty="0" smtClean="0">
                <a:solidFill>
                  <a:schemeClr val="bg1"/>
                </a:solidFill>
              </a:rPr>
              <a:t>设置</a:t>
            </a:r>
            <a:r>
              <a:rPr lang="en-US" altLang="zh-CN" dirty="0" err="1" smtClean="0">
                <a:solidFill>
                  <a:schemeClr val="bg1"/>
                </a:solidFill>
              </a:rPr>
              <a:t>mmap</a:t>
            </a:r>
            <a:r>
              <a:rPr lang="zh-CN" altLang="en-US" dirty="0" smtClean="0">
                <a:solidFill>
                  <a:schemeClr val="bg1"/>
                </a:solidFill>
              </a:rPr>
              <a:t>分配的最大内存块个数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0596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Administrator\Local Settings\Temporary Internet Files\Content.IE5\J7HKYC23\MPj0427810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50800" dist="50800" dir="3000000" sx="101000" sy="101000" algn="l" rotWithShape="0">
                    <a:schemeClr val="tx1">
                      <a:lumMod val="95000"/>
                      <a:lumOff val="5000"/>
                      <a:alpha val="95000"/>
                    </a:schemeClr>
                  </a:outerShdw>
                </a:effectLst>
              </a:rPr>
              <a:t>大家还有其它问题吗？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90687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91595"/>
              </p:ext>
            </p:extLst>
          </p:nvPr>
        </p:nvGraphicFramePr>
        <p:xfrm>
          <a:off x="334964" y="3284984"/>
          <a:ext cx="8464578" cy="1057276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  <a:reflection blurRad="6350" stA="50000" endA="300" endPos="55000" dir="5400000" sy="-100000" algn="bl" rotWithShape="0"/>
                </a:effectLst>
                <a:tableStyleId>{93296810-A885-4BE3-A3E7-6D5BEEA58F35}</a:tableStyleId>
              </a:tblPr>
              <a:tblGrid>
                <a:gridCol w="1410763"/>
                <a:gridCol w="1410763"/>
                <a:gridCol w="1410763"/>
                <a:gridCol w="1410763"/>
                <a:gridCol w="1410763"/>
                <a:gridCol w="1410763"/>
              </a:tblGrid>
              <a:tr h="1057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常见问题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内存管理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分配流程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释放流程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注意事项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经验分享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36229" y="2398217"/>
            <a:ext cx="3024336" cy="1933783"/>
          </a:xfrm>
          <a:prstGeom prst="rect">
            <a:avLst/>
          </a:prstGeom>
          <a:solidFill>
            <a:schemeClr val="accent3">
              <a:alpha val="7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3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1548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频繁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释放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07180"/>
              </p:ext>
            </p:extLst>
          </p:nvPr>
        </p:nvGraphicFramePr>
        <p:xfrm>
          <a:off x="1547664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6832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暴增</a:t>
            </a:r>
            <a:endPara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 rot="17904443">
            <a:off x="1102518" y="914400"/>
            <a:ext cx="6938963" cy="5029200"/>
          </a:xfrm>
          <a:custGeom>
            <a:avLst/>
            <a:gdLst>
              <a:gd name="connsiteX0" fmla="*/ 0 w 6357982"/>
              <a:gd name="connsiteY0" fmla="*/ 589364 h 2357454"/>
              <a:gd name="connsiteX1" fmla="*/ 5179255 w 6357982"/>
              <a:gd name="connsiteY1" fmla="*/ 589364 h 2357454"/>
              <a:gd name="connsiteX2" fmla="*/ 5179255 w 6357982"/>
              <a:gd name="connsiteY2" fmla="*/ 0 h 2357454"/>
              <a:gd name="connsiteX3" fmla="*/ 6357982 w 6357982"/>
              <a:gd name="connsiteY3" fmla="*/ 1178727 h 2357454"/>
              <a:gd name="connsiteX4" fmla="*/ 5179255 w 6357982"/>
              <a:gd name="connsiteY4" fmla="*/ 2357454 h 2357454"/>
              <a:gd name="connsiteX5" fmla="*/ 5179255 w 6357982"/>
              <a:gd name="connsiteY5" fmla="*/ 1768091 h 2357454"/>
              <a:gd name="connsiteX6" fmla="*/ 0 w 6357982"/>
              <a:gd name="connsiteY6" fmla="*/ 1768091 h 2357454"/>
              <a:gd name="connsiteX7" fmla="*/ 589364 w 6357982"/>
              <a:gd name="connsiteY7" fmla="*/ 1178727 h 2357454"/>
              <a:gd name="connsiteX8" fmla="*/ 0 w 6357982"/>
              <a:gd name="connsiteY8" fmla="*/ 589364 h 2357454"/>
              <a:gd name="connsiteX0" fmla="*/ 0 w 6440593"/>
              <a:gd name="connsiteY0" fmla="*/ 0 h 3841747"/>
              <a:gd name="connsiteX1" fmla="*/ 5261866 w 6440593"/>
              <a:gd name="connsiteY1" fmla="*/ 2073657 h 3841747"/>
              <a:gd name="connsiteX2" fmla="*/ 5261866 w 6440593"/>
              <a:gd name="connsiteY2" fmla="*/ 1484293 h 3841747"/>
              <a:gd name="connsiteX3" fmla="*/ 6440593 w 6440593"/>
              <a:gd name="connsiteY3" fmla="*/ 2663020 h 3841747"/>
              <a:gd name="connsiteX4" fmla="*/ 5261866 w 6440593"/>
              <a:gd name="connsiteY4" fmla="*/ 3841747 h 3841747"/>
              <a:gd name="connsiteX5" fmla="*/ 5261866 w 6440593"/>
              <a:gd name="connsiteY5" fmla="*/ 3252384 h 3841747"/>
              <a:gd name="connsiteX6" fmla="*/ 82611 w 6440593"/>
              <a:gd name="connsiteY6" fmla="*/ 3252384 h 3841747"/>
              <a:gd name="connsiteX7" fmla="*/ 671975 w 6440593"/>
              <a:gd name="connsiteY7" fmla="*/ 2663020 h 3841747"/>
              <a:gd name="connsiteX8" fmla="*/ 0 w 6440593"/>
              <a:gd name="connsiteY8" fmla="*/ 0 h 3841747"/>
              <a:gd name="connsiteX0" fmla="*/ 0 w 6440593"/>
              <a:gd name="connsiteY0" fmla="*/ 0 h 3841747"/>
              <a:gd name="connsiteX1" fmla="*/ 5261866 w 6440593"/>
              <a:gd name="connsiteY1" fmla="*/ 2073657 h 3841747"/>
              <a:gd name="connsiteX2" fmla="*/ 5261866 w 6440593"/>
              <a:gd name="connsiteY2" fmla="*/ 1484293 h 3841747"/>
              <a:gd name="connsiteX3" fmla="*/ 6440593 w 6440593"/>
              <a:gd name="connsiteY3" fmla="*/ 2663020 h 3841747"/>
              <a:gd name="connsiteX4" fmla="*/ 5261866 w 6440593"/>
              <a:gd name="connsiteY4" fmla="*/ 3841747 h 3841747"/>
              <a:gd name="connsiteX5" fmla="*/ 5261866 w 6440593"/>
              <a:gd name="connsiteY5" fmla="*/ 3252384 h 3841747"/>
              <a:gd name="connsiteX6" fmla="*/ 82611 w 6440593"/>
              <a:gd name="connsiteY6" fmla="*/ 3252384 h 3841747"/>
              <a:gd name="connsiteX7" fmla="*/ 1185846 w 6440593"/>
              <a:gd name="connsiteY7" fmla="*/ 1874416 h 3841747"/>
              <a:gd name="connsiteX8" fmla="*/ 0 w 6440593"/>
              <a:gd name="connsiteY8" fmla="*/ 0 h 3841747"/>
              <a:gd name="connsiteX0" fmla="*/ 53660 w 6494253"/>
              <a:gd name="connsiteY0" fmla="*/ 0 h 3841747"/>
              <a:gd name="connsiteX1" fmla="*/ 5315526 w 6494253"/>
              <a:gd name="connsiteY1" fmla="*/ 2073657 h 3841747"/>
              <a:gd name="connsiteX2" fmla="*/ 5315526 w 6494253"/>
              <a:gd name="connsiteY2" fmla="*/ 1484293 h 3841747"/>
              <a:gd name="connsiteX3" fmla="*/ 6494253 w 6494253"/>
              <a:gd name="connsiteY3" fmla="*/ 2663020 h 3841747"/>
              <a:gd name="connsiteX4" fmla="*/ 5315526 w 6494253"/>
              <a:gd name="connsiteY4" fmla="*/ 3841747 h 3841747"/>
              <a:gd name="connsiteX5" fmla="*/ 5315526 w 6494253"/>
              <a:gd name="connsiteY5" fmla="*/ 3252384 h 3841747"/>
              <a:gd name="connsiteX6" fmla="*/ 0 w 6494253"/>
              <a:gd name="connsiteY6" fmla="*/ 2936298 h 3841747"/>
              <a:gd name="connsiteX7" fmla="*/ 1239506 w 6494253"/>
              <a:gd name="connsiteY7" fmla="*/ 1874416 h 3841747"/>
              <a:gd name="connsiteX8" fmla="*/ 53660 w 6494253"/>
              <a:gd name="connsiteY8" fmla="*/ 0 h 3841747"/>
              <a:gd name="connsiteX0" fmla="*/ 53660 w 6494253"/>
              <a:gd name="connsiteY0" fmla="*/ 0 h 3841747"/>
              <a:gd name="connsiteX1" fmla="*/ 5315526 w 6494253"/>
              <a:gd name="connsiteY1" fmla="*/ 2073657 h 3841747"/>
              <a:gd name="connsiteX2" fmla="*/ 5315526 w 6494253"/>
              <a:gd name="connsiteY2" fmla="*/ 1484293 h 3841747"/>
              <a:gd name="connsiteX3" fmla="*/ 6494253 w 6494253"/>
              <a:gd name="connsiteY3" fmla="*/ 2663020 h 3841747"/>
              <a:gd name="connsiteX4" fmla="*/ 5315526 w 6494253"/>
              <a:gd name="connsiteY4" fmla="*/ 3841747 h 3841747"/>
              <a:gd name="connsiteX5" fmla="*/ 5315526 w 6494253"/>
              <a:gd name="connsiteY5" fmla="*/ 3252384 h 3841747"/>
              <a:gd name="connsiteX6" fmla="*/ 0 w 6494253"/>
              <a:gd name="connsiteY6" fmla="*/ 2936298 h 3841747"/>
              <a:gd name="connsiteX7" fmla="*/ 1239506 w 6494253"/>
              <a:gd name="connsiteY7" fmla="*/ 1874416 h 3841747"/>
              <a:gd name="connsiteX8" fmla="*/ 53660 w 6494253"/>
              <a:gd name="connsiteY8" fmla="*/ 0 h 3841747"/>
              <a:gd name="connsiteX0" fmla="*/ 53660 w 6494253"/>
              <a:gd name="connsiteY0" fmla="*/ 0 h 3841747"/>
              <a:gd name="connsiteX1" fmla="*/ 5315526 w 6494253"/>
              <a:gd name="connsiteY1" fmla="*/ 2073657 h 3841747"/>
              <a:gd name="connsiteX2" fmla="*/ 5315526 w 6494253"/>
              <a:gd name="connsiteY2" fmla="*/ 1484293 h 3841747"/>
              <a:gd name="connsiteX3" fmla="*/ 6494253 w 6494253"/>
              <a:gd name="connsiteY3" fmla="*/ 2663020 h 3841747"/>
              <a:gd name="connsiteX4" fmla="*/ 5315526 w 6494253"/>
              <a:gd name="connsiteY4" fmla="*/ 3841747 h 3841747"/>
              <a:gd name="connsiteX5" fmla="*/ 5315526 w 6494253"/>
              <a:gd name="connsiteY5" fmla="*/ 3252384 h 3841747"/>
              <a:gd name="connsiteX6" fmla="*/ 0 w 6494253"/>
              <a:gd name="connsiteY6" fmla="*/ 2936298 h 3841747"/>
              <a:gd name="connsiteX7" fmla="*/ 1239506 w 6494253"/>
              <a:gd name="connsiteY7" fmla="*/ 1874416 h 3841747"/>
              <a:gd name="connsiteX8" fmla="*/ 53660 w 6494253"/>
              <a:gd name="connsiteY8" fmla="*/ 0 h 3841747"/>
              <a:gd name="connsiteX0" fmla="*/ 53660 w 6494253"/>
              <a:gd name="connsiteY0" fmla="*/ 0 h 3841747"/>
              <a:gd name="connsiteX1" fmla="*/ 5315526 w 6494253"/>
              <a:gd name="connsiteY1" fmla="*/ 2073657 h 3841747"/>
              <a:gd name="connsiteX2" fmla="*/ 5315526 w 6494253"/>
              <a:gd name="connsiteY2" fmla="*/ 1484293 h 3841747"/>
              <a:gd name="connsiteX3" fmla="*/ 6494253 w 6494253"/>
              <a:gd name="connsiteY3" fmla="*/ 2663020 h 3841747"/>
              <a:gd name="connsiteX4" fmla="*/ 5315526 w 6494253"/>
              <a:gd name="connsiteY4" fmla="*/ 3841747 h 3841747"/>
              <a:gd name="connsiteX5" fmla="*/ 5315526 w 6494253"/>
              <a:gd name="connsiteY5" fmla="*/ 3252384 h 3841747"/>
              <a:gd name="connsiteX6" fmla="*/ 0 w 6494253"/>
              <a:gd name="connsiteY6" fmla="*/ 2936298 h 3841747"/>
              <a:gd name="connsiteX7" fmla="*/ 1239506 w 6494253"/>
              <a:gd name="connsiteY7" fmla="*/ 1874416 h 3841747"/>
              <a:gd name="connsiteX8" fmla="*/ 53660 w 6494253"/>
              <a:gd name="connsiteY8" fmla="*/ 0 h 3841747"/>
              <a:gd name="connsiteX0" fmla="*/ 53660 w 6494253"/>
              <a:gd name="connsiteY0" fmla="*/ 0 h 3841747"/>
              <a:gd name="connsiteX1" fmla="*/ 5315526 w 6494253"/>
              <a:gd name="connsiteY1" fmla="*/ 2073657 h 3841747"/>
              <a:gd name="connsiteX2" fmla="*/ 5315526 w 6494253"/>
              <a:gd name="connsiteY2" fmla="*/ 1484293 h 3841747"/>
              <a:gd name="connsiteX3" fmla="*/ 6494253 w 6494253"/>
              <a:gd name="connsiteY3" fmla="*/ 2663020 h 3841747"/>
              <a:gd name="connsiteX4" fmla="*/ 5315526 w 6494253"/>
              <a:gd name="connsiteY4" fmla="*/ 3841747 h 3841747"/>
              <a:gd name="connsiteX5" fmla="*/ 5315526 w 6494253"/>
              <a:gd name="connsiteY5" fmla="*/ 3252384 h 3841747"/>
              <a:gd name="connsiteX6" fmla="*/ 0 w 6494253"/>
              <a:gd name="connsiteY6" fmla="*/ 2936298 h 3841747"/>
              <a:gd name="connsiteX7" fmla="*/ 1239506 w 6494253"/>
              <a:gd name="connsiteY7" fmla="*/ 1874416 h 3841747"/>
              <a:gd name="connsiteX8" fmla="*/ 53660 w 6494253"/>
              <a:gd name="connsiteY8" fmla="*/ 0 h 3841747"/>
              <a:gd name="connsiteX0" fmla="*/ 245797 w 6686390"/>
              <a:gd name="connsiteY0" fmla="*/ 0 h 3841747"/>
              <a:gd name="connsiteX1" fmla="*/ 5507663 w 6686390"/>
              <a:gd name="connsiteY1" fmla="*/ 2073657 h 3841747"/>
              <a:gd name="connsiteX2" fmla="*/ 5507663 w 6686390"/>
              <a:gd name="connsiteY2" fmla="*/ 1484293 h 3841747"/>
              <a:gd name="connsiteX3" fmla="*/ 6686390 w 6686390"/>
              <a:gd name="connsiteY3" fmla="*/ 2663020 h 3841747"/>
              <a:gd name="connsiteX4" fmla="*/ 5507663 w 6686390"/>
              <a:gd name="connsiteY4" fmla="*/ 3841747 h 3841747"/>
              <a:gd name="connsiteX5" fmla="*/ 5507663 w 6686390"/>
              <a:gd name="connsiteY5" fmla="*/ 3252384 h 3841747"/>
              <a:gd name="connsiteX6" fmla="*/ 0 w 6686390"/>
              <a:gd name="connsiteY6" fmla="*/ 2322737 h 3841747"/>
              <a:gd name="connsiteX7" fmla="*/ 1431643 w 6686390"/>
              <a:gd name="connsiteY7" fmla="*/ 1874416 h 3841747"/>
              <a:gd name="connsiteX8" fmla="*/ 245797 w 6686390"/>
              <a:gd name="connsiteY8" fmla="*/ 0 h 3841747"/>
              <a:gd name="connsiteX0" fmla="*/ 96356 w 6686390"/>
              <a:gd name="connsiteY0" fmla="*/ 0 h 4318962"/>
              <a:gd name="connsiteX1" fmla="*/ 5507663 w 6686390"/>
              <a:gd name="connsiteY1" fmla="*/ 2550872 h 4318962"/>
              <a:gd name="connsiteX2" fmla="*/ 5507663 w 6686390"/>
              <a:gd name="connsiteY2" fmla="*/ 1961508 h 4318962"/>
              <a:gd name="connsiteX3" fmla="*/ 6686390 w 6686390"/>
              <a:gd name="connsiteY3" fmla="*/ 3140235 h 4318962"/>
              <a:gd name="connsiteX4" fmla="*/ 5507663 w 6686390"/>
              <a:gd name="connsiteY4" fmla="*/ 4318962 h 4318962"/>
              <a:gd name="connsiteX5" fmla="*/ 5507663 w 6686390"/>
              <a:gd name="connsiteY5" fmla="*/ 3729599 h 4318962"/>
              <a:gd name="connsiteX6" fmla="*/ 0 w 6686390"/>
              <a:gd name="connsiteY6" fmla="*/ 2799952 h 4318962"/>
              <a:gd name="connsiteX7" fmla="*/ 1431643 w 6686390"/>
              <a:gd name="connsiteY7" fmla="*/ 2351631 h 4318962"/>
              <a:gd name="connsiteX8" fmla="*/ 96356 w 6686390"/>
              <a:gd name="connsiteY8" fmla="*/ 0 h 4318962"/>
              <a:gd name="connsiteX0" fmla="*/ 245797 w 6835831"/>
              <a:gd name="connsiteY0" fmla="*/ 0 h 4318962"/>
              <a:gd name="connsiteX1" fmla="*/ 5657104 w 6835831"/>
              <a:gd name="connsiteY1" fmla="*/ 2550872 h 4318962"/>
              <a:gd name="connsiteX2" fmla="*/ 5657104 w 6835831"/>
              <a:gd name="connsiteY2" fmla="*/ 1961508 h 4318962"/>
              <a:gd name="connsiteX3" fmla="*/ 6835831 w 6835831"/>
              <a:gd name="connsiteY3" fmla="*/ 3140235 h 4318962"/>
              <a:gd name="connsiteX4" fmla="*/ 5657104 w 6835831"/>
              <a:gd name="connsiteY4" fmla="*/ 4318962 h 4318962"/>
              <a:gd name="connsiteX5" fmla="*/ 5657104 w 6835831"/>
              <a:gd name="connsiteY5" fmla="*/ 3729599 h 4318962"/>
              <a:gd name="connsiteX6" fmla="*/ 0 w 6835831"/>
              <a:gd name="connsiteY6" fmla="*/ 2322737 h 4318962"/>
              <a:gd name="connsiteX7" fmla="*/ 1581084 w 6835831"/>
              <a:gd name="connsiteY7" fmla="*/ 2351631 h 4318962"/>
              <a:gd name="connsiteX8" fmla="*/ 245797 w 6835831"/>
              <a:gd name="connsiteY8" fmla="*/ 0 h 4318962"/>
              <a:gd name="connsiteX0" fmla="*/ 245797 w 6835831"/>
              <a:gd name="connsiteY0" fmla="*/ 0 h 4318962"/>
              <a:gd name="connsiteX1" fmla="*/ 5657104 w 6835831"/>
              <a:gd name="connsiteY1" fmla="*/ 2550872 h 4318962"/>
              <a:gd name="connsiteX2" fmla="*/ 5657104 w 6835831"/>
              <a:gd name="connsiteY2" fmla="*/ 1961508 h 4318962"/>
              <a:gd name="connsiteX3" fmla="*/ 6835831 w 6835831"/>
              <a:gd name="connsiteY3" fmla="*/ 3140235 h 4318962"/>
              <a:gd name="connsiteX4" fmla="*/ 5657104 w 6835831"/>
              <a:gd name="connsiteY4" fmla="*/ 4318962 h 4318962"/>
              <a:gd name="connsiteX5" fmla="*/ 5657104 w 6835831"/>
              <a:gd name="connsiteY5" fmla="*/ 3729599 h 4318962"/>
              <a:gd name="connsiteX6" fmla="*/ 0 w 6835831"/>
              <a:gd name="connsiteY6" fmla="*/ 2322737 h 4318962"/>
              <a:gd name="connsiteX7" fmla="*/ 1542514 w 6835831"/>
              <a:gd name="connsiteY7" fmla="*/ 1989415 h 4318962"/>
              <a:gd name="connsiteX8" fmla="*/ 245797 w 6835831"/>
              <a:gd name="connsiteY8" fmla="*/ 0 h 4318962"/>
              <a:gd name="connsiteX0" fmla="*/ 245797 w 6835831"/>
              <a:gd name="connsiteY0" fmla="*/ 0 h 4318962"/>
              <a:gd name="connsiteX1" fmla="*/ 5657104 w 6835831"/>
              <a:gd name="connsiteY1" fmla="*/ 2550872 h 4318962"/>
              <a:gd name="connsiteX2" fmla="*/ 5657104 w 6835831"/>
              <a:gd name="connsiteY2" fmla="*/ 1961508 h 4318962"/>
              <a:gd name="connsiteX3" fmla="*/ 6835831 w 6835831"/>
              <a:gd name="connsiteY3" fmla="*/ 3140235 h 4318962"/>
              <a:gd name="connsiteX4" fmla="*/ 5657104 w 6835831"/>
              <a:gd name="connsiteY4" fmla="*/ 4318962 h 4318962"/>
              <a:gd name="connsiteX5" fmla="*/ 5657104 w 6835831"/>
              <a:gd name="connsiteY5" fmla="*/ 3729599 h 4318962"/>
              <a:gd name="connsiteX6" fmla="*/ 0 w 6835831"/>
              <a:gd name="connsiteY6" fmla="*/ 2322737 h 4318962"/>
              <a:gd name="connsiteX7" fmla="*/ 1542514 w 6835831"/>
              <a:gd name="connsiteY7" fmla="*/ 1989415 h 4318962"/>
              <a:gd name="connsiteX8" fmla="*/ 245797 w 6835831"/>
              <a:gd name="connsiteY8" fmla="*/ 0 h 4318962"/>
              <a:gd name="connsiteX0" fmla="*/ 245797 w 6835831"/>
              <a:gd name="connsiteY0" fmla="*/ 0 h 4318962"/>
              <a:gd name="connsiteX1" fmla="*/ 5657104 w 6835831"/>
              <a:gd name="connsiteY1" fmla="*/ 2550872 h 4318962"/>
              <a:gd name="connsiteX2" fmla="*/ 5657104 w 6835831"/>
              <a:gd name="connsiteY2" fmla="*/ 1961508 h 4318962"/>
              <a:gd name="connsiteX3" fmla="*/ 6835831 w 6835831"/>
              <a:gd name="connsiteY3" fmla="*/ 3140235 h 4318962"/>
              <a:gd name="connsiteX4" fmla="*/ 5657104 w 6835831"/>
              <a:gd name="connsiteY4" fmla="*/ 4318962 h 4318962"/>
              <a:gd name="connsiteX5" fmla="*/ 5657104 w 6835831"/>
              <a:gd name="connsiteY5" fmla="*/ 3729599 h 4318962"/>
              <a:gd name="connsiteX6" fmla="*/ 0 w 6835831"/>
              <a:gd name="connsiteY6" fmla="*/ 2322737 h 4318962"/>
              <a:gd name="connsiteX7" fmla="*/ 1542514 w 6835831"/>
              <a:gd name="connsiteY7" fmla="*/ 1989415 h 4318962"/>
              <a:gd name="connsiteX8" fmla="*/ 245797 w 6835831"/>
              <a:gd name="connsiteY8" fmla="*/ 0 h 4318962"/>
              <a:gd name="connsiteX0" fmla="*/ 245797 w 6835831"/>
              <a:gd name="connsiteY0" fmla="*/ 0 h 4318962"/>
              <a:gd name="connsiteX1" fmla="*/ 5657104 w 6835831"/>
              <a:gd name="connsiteY1" fmla="*/ 2550872 h 4318962"/>
              <a:gd name="connsiteX2" fmla="*/ 5657104 w 6835831"/>
              <a:gd name="connsiteY2" fmla="*/ 1961508 h 4318962"/>
              <a:gd name="connsiteX3" fmla="*/ 6835831 w 6835831"/>
              <a:gd name="connsiteY3" fmla="*/ 3140235 h 4318962"/>
              <a:gd name="connsiteX4" fmla="*/ 5657104 w 6835831"/>
              <a:gd name="connsiteY4" fmla="*/ 4318962 h 4318962"/>
              <a:gd name="connsiteX5" fmla="*/ 5657104 w 6835831"/>
              <a:gd name="connsiteY5" fmla="*/ 3729599 h 4318962"/>
              <a:gd name="connsiteX6" fmla="*/ 0 w 6835831"/>
              <a:gd name="connsiteY6" fmla="*/ 2322737 h 4318962"/>
              <a:gd name="connsiteX7" fmla="*/ 1542514 w 6835831"/>
              <a:gd name="connsiteY7" fmla="*/ 1989415 h 4318962"/>
              <a:gd name="connsiteX8" fmla="*/ 245797 w 6835831"/>
              <a:gd name="connsiteY8" fmla="*/ 0 h 4318962"/>
              <a:gd name="connsiteX0" fmla="*/ 245797 w 6835831"/>
              <a:gd name="connsiteY0" fmla="*/ 0 h 4318962"/>
              <a:gd name="connsiteX1" fmla="*/ 5657104 w 6835831"/>
              <a:gd name="connsiteY1" fmla="*/ 2550872 h 4318962"/>
              <a:gd name="connsiteX2" fmla="*/ 5657104 w 6835831"/>
              <a:gd name="connsiteY2" fmla="*/ 1961508 h 4318962"/>
              <a:gd name="connsiteX3" fmla="*/ 6835831 w 6835831"/>
              <a:gd name="connsiteY3" fmla="*/ 3140235 h 4318962"/>
              <a:gd name="connsiteX4" fmla="*/ 5657104 w 6835831"/>
              <a:gd name="connsiteY4" fmla="*/ 4318962 h 4318962"/>
              <a:gd name="connsiteX5" fmla="*/ 5657104 w 6835831"/>
              <a:gd name="connsiteY5" fmla="*/ 3729599 h 4318962"/>
              <a:gd name="connsiteX6" fmla="*/ 0 w 6835831"/>
              <a:gd name="connsiteY6" fmla="*/ 2322737 h 4318962"/>
              <a:gd name="connsiteX7" fmla="*/ 1406167 w 6835831"/>
              <a:gd name="connsiteY7" fmla="*/ 2032112 h 4318962"/>
              <a:gd name="connsiteX8" fmla="*/ 245797 w 6835831"/>
              <a:gd name="connsiteY8" fmla="*/ 0 h 4318962"/>
              <a:gd name="connsiteX0" fmla="*/ 0 w 6871694"/>
              <a:gd name="connsiteY0" fmla="*/ 0 h 4979347"/>
              <a:gd name="connsiteX1" fmla="*/ 5692967 w 6871694"/>
              <a:gd name="connsiteY1" fmla="*/ 3211257 h 4979347"/>
              <a:gd name="connsiteX2" fmla="*/ 5692967 w 6871694"/>
              <a:gd name="connsiteY2" fmla="*/ 2621893 h 4979347"/>
              <a:gd name="connsiteX3" fmla="*/ 6871694 w 6871694"/>
              <a:gd name="connsiteY3" fmla="*/ 3800620 h 4979347"/>
              <a:gd name="connsiteX4" fmla="*/ 5692967 w 6871694"/>
              <a:gd name="connsiteY4" fmla="*/ 4979347 h 4979347"/>
              <a:gd name="connsiteX5" fmla="*/ 5692967 w 6871694"/>
              <a:gd name="connsiteY5" fmla="*/ 4389984 h 4979347"/>
              <a:gd name="connsiteX6" fmla="*/ 35863 w 6871694"/>
              <a:gd name="connsiteY6" fmla="*/ 2983122 h 4979347"/>
              <a:gd name="connsiteX7" fmla="*/ 1442030 w 6871694"/>
              <a:gd name="connsiteY7" fmla="*/ 2692497 h 4979347"/>
              <a:gd name="connsiteX8" fmla="*/ 0 w 6871694"/>
              <a:gd name="connsiteY8" fmla="*/ 0 h 4979347"/>
              <a:gd name="connsiteX0" fmla="*/ 0 w 6871694"/>
              <a:gd name="connsiteY0" fmla="*/ 0 h 4979347"/>
              <a:gd name="connsiteX1" fmla="*/ 5692967 w 6871694"/>
              <a:gd name="connsiteY1" fmla="*/ 3211257 h 4979347"/>
              <a:gd name="connsiteX2" fmla="*/ 5692967 w 6871694"/>
              <a:gd name="connsiteY2" fmla="*/ 2621893 h 4979347"/>
              <a:gd name="connsiteX3" fmla="*/ 6871694 w 6871694"/>
              <a:gd name="connsiteY3" fmla="*/ 3800620 h 4979347"/>
              <a:gd name="connsiteX4" fmla="*/ 5692967 w 6871694"/>
              <a:gd name="connsiteY4" fmla="*/ 4979347 h 4979347"/>
              <a:gd name="connsiteX5" fmla="*/ 5692967 w 6871694"/>
              <a:gd name="connsiteY5" fmla="*/ 4389984 h 4979347"/>
              <a:gd name="connsiteX6" fmla="*/ 253477 w 6871694"/>
              <a:gd name="connsiteY6" fmla="*/ 3438988 h 4979347"/>
              <a:gd name="connsiteX7" fmla="*/ 1442030 w 6871694"/>
              <a:gd name="connsiteY7" fmla="*/ 2692497 h 4979347"/>
              <a:gd name="connsiteX8" fmla="*/ 0 w 6871694"/>
              <a:gd name="connsiteY8" fmla="*/ 0 h 4979347"/>
              <a:gd name="connsiteX0" fmla="*/ 0 w 6871694"/>
              <a:gd name="connsiteY0" fmla="*/ 0 h 4979347"/>
              <a:gd name="connsiteX1" fmla="*/ 5692967 w 6871694"/>
              <a:gd name="connsiteY1" fmla="*/ 3211257 h 4979347"/>
              <a:gd name="connsiteX2" fmla="*/ 5692967 w 6871694"/>
              <a:gd name="connsiteY2" fmla="*/ 2621893 h 4979347"/>
              <a:gd name="connsiteX3" fmla="*/ 6871694 w 6871694"/>
              <a:gd name="connsiteY3" fmla="*/ 3800620 h 4979347"/>
              <a:gd name="connsiteX4" fmla="*/ 5692967 w 6871694"/>
              <a:gd name="connsiteY4" fmla="*/ 4979347 h 4979347"/>
              <a:gd name="connsiteX5" fmla="*/ 5692967 w 6871694"/>
              <a:gd name="connsiteY5" fmla="*/ 4389984 h 4979347"/>
              <a:gd name="connsiteX6" fmla="*/ 253477 w 6871694"/>
              <a:gd name="connsiteY6" fmla="*/ 3438988 h 4979347"/>
              <a:gd name="connsiteX7" fmla="*/ 1488855 w 6871694"/>
              <a:gd name="connsiteY7" fmla="*/ 2602976 h 4979347"/>
              <a:gd name="connsiteX8" fmla="*/ 0 w 6871694"/>
              <a:gd name="connsiteY8" fmla="*/ 0 h 4979347"/>
              <a:gd name="connsiteX0" fmla="*/ 0 w 6871694"/>
              <a:gd name="connsiteY0" fmla="*/ 0 h 4979347"/>
              <a:gd name="connsiteX1" fmla="*/ 5692967 w 6871694"/>
              <a:gd name="connsiteY1" fmla="*/ 3211257 h 4979347"/>
              <a:gd name="connsiteX2" fmla="*/ 5692967 w 6871694"/>
              <a:gd name="connsiteY2" fmla="*/ 2621893 h 4979347"/>
              <a:gd name="connsiteX3" fmla="*/ 6871694 w 6871694"/>
              <a:gd name="connsiteY3" fmla="*/ 3800620 h 4979347"/>
              <a:gd name="connsiteX4" fmla="*/ 5692967 w 6871694"/>
              <a:gd name="connsiteY4" fmla="*/ 4979347 h 4979347"/>
              <a:gd name="connsiteX5" fmla="*/ 5692967 w 6871694"/>
              <a:gd name="connsiteY5" fmla="*/ 4389984 h 4979347"/>
              <a:gd name="connsiteX6" fmla="*/ 210779 w 6871694"/>
              <a:gd name="connsiteY6" fmla="*/ 3302641 h 4979347"/>
              <a:gd name="connsiteX7" fmla="*/ 1488855 w 6871694"/>
              <a:gd name="connsiteY7" fmla="*/ 2602976 h 4979347"/>
              <a:gd name="connsiteX8" fmla="*/ 0 w 6871694"/>
              <a:gd name="connsiteY8" fmla="*/ 0 h 4979347"/>
              <a:gd name="connsiteX0" fmla="*/ 0 w 6939868"/>
              <a:gd name="connsiteY0" fmla="*/ 0 h 5554834"/>
              <a:gd name="connsiteX1" fmla="*/ 5761141 w 6939868"/>
              <a:gd name="connsiteY1" fmla="*/ 3786744 h 5554834"/>
              <a:gd name="connsiteX2" fmla="*/ 5761141 w 6939868"/>
              <a:gd name="connsiteY2" fmla="*/ 3197380 h 5554834"/>
              <a:gd name="connsiteX3" fmla="*/ 6939868 w 6939868"/>
              <a:gd name="connsiteY3" fmla="*/ 4376107 h 5554834"/>
              <a:gd name="connsiteX4" fmla="*/ 5761141 w 6939868"/>
              <a:gd name="connsiteY4" fmla="*/ 5554834 h 5554834"/>
              <a:gd name="connsiteX5" fmla="*/ 5761141 w 6939868"/>
              <a:gd name="connsiteY5" fmla="*/ 4965471 h 5554834"/>
              <a:gd name="connsiteX6" fmla="*/ 278953 w 6939868"/>
              <a:gd name="connsiteY6" fmla="*/ 3878128 h 5554834"/>
              <a:gd name="connsiteX7" fmla="*/ 1557029 w 6939868"/>
              <a:gd name="connsiteY7" fmla="*/ 3178463 h 5554834"/>
              <a:gd name="connsiteX8" fmla="*/ 0 w 6939868"/>
              <a:gd name="connsiteY8" fmla="*/ 0 h 5554834"/>
              <a:gd name="connsiteX0" fmla="*/ 0 w 6939868"/>
              <a:gd name="connsiteY0" fmla="*/ 0 h 5554834"/>
              <a:gd name="connsiteX1" fmla="*/ 5761141 w 6939868"/>
              <a:gd name="connsiteY1" fmla="*/ 3786744 h 5554834"/>
              <a:gd name="connsiteX2" fmla="*/ 5761141 w 6939868"/>
              <a:gd name="connsiteY2" fmla="*/ 3197380 h 5554834"/>
              <a:gd name="connsiteX3" fmla="*/ 6939868 w 6939868"/>
              <a:gd name="connsiteY3" fmla="*/ 4376107 h 5554834"/>
              <a:gd name="connsiteX4" fmla="*/ 5761141 w 6939868"/>
              <a:gd name="connsiteY4" fmla="*/ 5554834 h 5554834"/>
              <a:gd name="connsiteX5" fmla="*/ 5761141 w 6939868"/>
              <a:gd name="connsiteY5" fmla="*/ 4965471 h 5554834"/>
              <a:gd name="connsiteX6" fmla="*/ 168082 w 6939868"/>
              <a:gd name="connsiteY6" fmla="*/ 3547446 h 5554834"/>
              <a:gd name="connsiteX7" fmla="*/ 1557029 w 6939868"/>
              <a:gd name="connsiteY7" fmla="*/ 3178463 h 5554834"/>
              <a:gd name="connsiteX8" fmla="*/ 0 w 6939868"/>
              <a:gd name="connsiteY8" fmla="*/ 0 h 5554834"/>
              <a:gd name="connsiteX0" fmla="*/ 0 w 6939868"/>
              <a:gd name="connsiteY0" fmla="*/ 0 h 5554834"/>
              <a:gd name="connsiteX1" fmla="*/ 5761141 w 6939868"/>
              <a:gd name="connsiteY1" fmla="*/ 3786744 h 5554834"/>
              <a:gd name="connsiteX2" fmla="*/ 5761141 w 6939868"/>
              <a:gd name="connsiteY2" fmla="*/ 3197380 h 5554834"/>
              <a:gd name="connsiteX3" fmla="*/ 6939868 w 6939868"/>
              <a:gd name="connsiteY3" fmla="*/ 4376107 h 5554834"/>
              <a:gd name="connsiteX4" fmla="*/ 5761141 w 6939868"/>
              <a:gd name="connsiteY4" fmla="*/ 5554834 h 5554834"/>
              <a:gd name="connsiteX5" fmla="*/ 5761141 w 6939868"/>
              <a:gd name="connsiteY5" fmla="*/ 4965471 h 5554834"/>
              <a:gd name="connsiteX6" fmla="*/ 168082 w 6939868"/>
              <a:gd name="connsiteY6" fmla="*/ 3547446 h 5554834"/>
              <a:gd name="connsiteX7" fmla="*/ 1714724 w 6939868"/>
              <a:gd name="connsiteY7" fmla="*/ 2920940 h 5554834"/>
              <a:gd name="connsiteX8" fmla="*/ 0 w 6939868"/>
              <a:gd name="connsiteY8" fmla="*/ 0 h 5554834"/>
              <a:gd name="connsiteX0" fmla="*/ 0 w 6939868"/>
              <a:gd name="connsiteY0" fmla="*/ 0 h 5554834"/>
              <a:gd name="connsiteX1" fmla="*/ 5742508 w 6939868"/>
              <a:gd name="connsiteY1" fmla="*/ 3940036 h 5554834"/>
              <a:gd name="connsiteX2" fmla="*/ 5761141 w 6939868"/>
              <a:gd name="connsiteY2" fmla="*/ 3197380 h 5554834"/>
              <a:gd name="connsiteX3" fmla="*/ 6939868 w 6939868"/>
              <a:gd name="connsiteY3" fmla="*/ 4376107 h 5554834"/>
              <a:gd name="connsiteX4" fmla="*/ 5761141 w 6939868"/>
              <a:gd name="connsiteY4" fmla="*/ 5554834 h 5554834"/>
              <a:gd name="connsiteX5" fmla="*/ 5761141 w 6939868"/>
              <a:gd name="connsiteY5" fmla="*/ 4965471 h 5554834"/>
              <a:gd name="connsiteX6" fmla="*/ 168082 w 6939868"/>
              <a:gd name="connsiteY6" fmla="*/ 3547446 h 5554834"/>
              <a:gd name="connsiteX7" fmla="*/ 1714724 w 6939868"/>
              <a:gd name="connsiteY7" fmla="*/ 2920940 h 5554834"/>
              <a:gd name="connsiteX8" fmla="*/ 0 w 6939868"/>
              <a:gd name="connsiteY8" fmla="*/ 0 h 5554834"/>
              <a:gd name="connsiteX0" fmla="*/ 0 w 6939868"/>
              <a:gd name="connsiteY0" fmla="*/ 0 h 5554834"/>
              <a:gd name="connsiteX1" fmla="*/ 5742508 w 6939868"/>
              <a:gd name="connsiteY1" fmla="*/ 3940036 h 5554834"/>
              <a:gd name="connsiteX2" fmla="*/ 5761141 w 6939868"/>
              <a:gd name="connsiteY2" fmla="*/ 3197380 h 5554834"/>
              <a:gd name="connsiteX3" fmla="*/ 6939868 w 6939868"/>
              <a:gd name="connsiteY3" fmla="*/ 4376107 h 5554834"/>
              <a:gd name="connsiteX4" fmla="*/ 5761141 w 6939868"/>
              <a:gd name="connsiteY4" fmla="*/ 5554834 h 5554834"/>
              <a:gd name="connsiteX5" fmla="*/ 5819648 w 6939868"/>
              <a:gd name="connsiteY5" fmla="*/ 4751673 h 5554834"/>
              <a:gd name="connsiteX6" fmla="*/ 168082 w 6939868"/>
              <a:gd name="connsiteY6" fmla="*/ 3547446 h 5554834"/>
              <a:gd name="connsiteX7" fmla="*/ 1714724 w 6939868"/>
              <a:gd name="connsiteY7" fmla="*/ 2920940 h 5554834"/>
              <a:gd name="connsiteX8" fmla="*/ 0 w 6939868"/>
              <a:gd name="connsiteY8" fmla="*/ 0 h 5554834"/>
              <a:gd name="connsiteX0" fmla="*/ 0 w 6939868"/>
              <a:gd name="connsiteY0" fmla="*/ 0 h 5554834"/>
              <a:gd name="connsiteX1" fmla="*/ 5742508 w 6939868"/>
              <a:gd name="connsiteY1" fmla="*/ 3940036 h 5554834"/>
              <a:gd name="connsiteX2" fmla="*/ 5761141 w 6939868"/>
              <a:gd name="connsiteY2" fmla="*/ 3197380 h 5554834"/>
              <a:gd name="connsiteX3" fmla="*/ 6939868 w 6939868"/>
              <a:gd name="connsiteY3" fmla="*/ 4376107 h 5554834"/>
              <a:gd name="connsiteX4" fmla="*/ 5761141 w 6939868"/>
              <a:gd name="connsiteY4" fmla="*/ 5554834 h 5554834"/>
              <a:gd name="connsiteX5" fmla="*/ 5751474 w 6939868"/>
              <a:gd name="connsiteY5" fmla="*/ 4775592 h 5554834"/>
              <a:gd name="connsiteX6" fmla="*/ 168082 w 6939868"/>
              <a:gd name="connsiteY6" fmla="*/ 3547446 h 5554834"/>
              <a:gd name="connsiteX7" fmla="*/ 1714724 w 6939868"/>
              <a:gd name="connsiteY7" fmla="*/ 2920940 h 5554834"/>
              <a:gd name="connsiteX8" fmla="*/ 0 w 6939868"/>
              <a:gd name="connsiteY8" fmla="*/ 0 h 5554834"/>
              <a:gd name="connsiteX0" fmla="*/ 0 w 6955830"/>
              <a:gd name="connsiteY0" fmla="*/ 0 h 5554834"/>
              <a:gd name="connsiteX1" fmla="*/ 5742508 w 6955830"/>
              <a:gd name="connsiteY1" fmla="*/ 3940036 h 5554834"/>
              <a:gd name="connsiteX2" fmla="*/ 5665369 w 6955830"/>
              <a:gd name="connsiteY2" fmla="*/ 3128398 h 5554834"/>
              <a:gd name="connsiteX3" fmla="*/ 6939868 w 6955830"/>
              <a:gd name="connsiteY3" fmla="*/ 4376107 h 5554834"/>
              <a:gd name="connsiteX4" fmla="*/ 5761141 w 6955830"/>
              <a:gd name="connsiteY4" fmla="*/ 5554834 h 5554834"/>
              <a:gd name="connsiteX5" fmla="*/ 5751474 w 6955830"/>
              <a:gd name="connsiteY5" fmla="*/ 4775592 h 5554834"/>
              <a:gd name="connsiteX6" fmla="*/ 168082 w 6955830"/>
              <a:gd name="connsiteY6" fmla="*/ 3547446 h 5554834"/>
              <a:gd name="connsiteX7" fmla="*/ 1714724 w 6955830"/>
              <a:gd name="connsiteY7" fmla="*/ 2920940 h 5554834"/>
              <a:gd name="connsiteX8" fmla="*/ 0 w 6955830"/>
              <a:gd name="connsiteY8" fmla="*/ 0 h 5554834"/>
              <a:gd name="connsiteX0" fmla="*/ 0 w 6944351"/>
              <a:gd name="connsiteY0" fmla="*/ 0 h 5635067"/>
              <a:gd name="connsiteX1" fmla="*/ 5742508 w 6944351"/>
              <a:gd name="connsiteY1" fmla="*/ 3940036 h 5635067"/>
              <a:gd name="connsiteX2" fmla="*/ 5665369 w 6944351"/>
              <a:gd name="connsiteY2" fmla="*/ 3128398 h 5635067"/>
              <a:gd name="connsiteX3" fmla="*/ 6939868 w 6944351"/>
              <a:gd name="connsiteY3" fmla="*/ 4376107 h 5635067"/>
              <a:gd name="connsiteX4" fmla="*/ 5692267 w 6944351"/>
              <a:gd name="connsiteY4" fmla="*/ 5635067 h 5635067"/>
              <a:gd name="connsiteX5" fmla="*/ 5751474 w 6944351"/>
              <a:gd name="connsiteY5" fmla="*/ 4775592 h 5635067"/>
              <a:gd name="connsiteX6" fmla="*/ 168082 w 6944351"/>
              <a:gd name="connsiteY6" fmla="*/ 3547446 h 5635067"/>
              <a:gd name="connsiteX7" fmla="*/ 1714724 w 6944351"/>
              <a:gd name="connsiteY7" fmla="*/ 2920940 h 5635067"/>
              <a:gd name="connsiteX8" fmla="*/ 0 w 6944351"/>
              <a:gd name="connsiteY8" fmla="*/ 0 h 5635067"/>
              <a:gd name="connsiteX0" fmla="*/ 0 w 6939868"/>
              <a:gd name="connsiteY0" fmla="*/ 0 h 5635067"/>
              <a:gd name="connsiteX1" fmla="*/ 5742508 w 6939868"/>
              <a:gd name="connsiteY1" fmla="*/ 3940036 h 5635067"/>
              <a:gd name="connsiteX2" fmla="*/ 5665369 w 6939868"/>
              <a:gd name="connsiteY2" fmla="*/ 3128398 h 5635067"/>
              <a:gd name="connsiteX3" fmla="*/ 6939868 w 6939868"/>
              <a:gd name="connsiteY3" fmla="*/ 4376107 h 5635067"/>
              <a:gd name="connsiteX4" fmla="*/ 5692267 w 6939868"/>
              <a:gd name="connsiteY4" fmla="*/ 5635067 h 5635067"/>
              <a:gd name="connsiteX5" fmla="*/ 5751474 w 6939868"/>
              <a:gd name="connsiteY5" fmla="*/ 4775592 h 5635067"/>
              <a:gd name="connsiteX6" fmla="*/ 168082 w 6939868"/>
              <a:gd name="connsiteY6" fmla="*/ 3547446 h 5635067"/>
              <a:gd name="connsiteX7" fmla="*/ 1714724 w 6939868"/>
              <a:gd name="connsiteY7" fmla="*/ 2920940 h 5635067"/>
              <a:gd name="connsiteX8" fmla="*/ 0 w 6939868"/>
              <a:gd name="connsiteY8" fmla="*/ 0 h 5635067"/>
              <a:gd name="connsiteX0" fmla="*/ 0 w 6939868"/>
              <a:gd name="connsiteY0" fmla="*/ 0 h 5635067"/>
              <a:gd name="connsiteX1" fmla="*/ 5742508 w 6939868"/>
              <a:gd name="connsiteY1" fmla="*/ 3940036 h 5635067"/>
              <a:gd name="connsiteX2" fmla="*/ 5665369 w 6939868"/>
              <a:gd name="connsiteY2" fmla="*/ 3128398 h 5635067"/>
              <a:gd name="connsiteX3" fmla="*/ 6939868 w 6939868"/>
              <a:gd name="connsiteY3" fmla="*/ 4376107 h 5635067"/>
              <a:gd name="connsiteX4" fmla="*/ 5692267 w 6939868"/>
              <a:gd name="connsiteY4" fmla="*/ 5635067 h 5635067"/>
              <a:gd name="connsiteX5" fmla="*/ 5751474 w 6939868"/>
              <a:gd name="connsiteY5" fmla="*/ 4775592 h 5635067"/>
              <a:gd name="connsiteX6" fmla="*/ 168082 w 6939868"/>
              <a:gd name="connsiteY6" fmla="*/ 3547446 h 5635067"/>
              <a:gd name="connsiteX7" fmla="*/ 1714724 w 6939868"/>
              <a:gd name="connsiteY7" fmla="*/ 2920940 h 5635067"/>
              <a:gd name="connsiteX8" fmla="*/ 0 w 6939868"/>
              <a:gd name="connsiteY8" fmla="*/ 0 h 563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868" h="5635067">
                <a:moveTo>
                  <a:pt x="0" y="0"/>
                </a:moveTo>
                <a:cubicBezTo>
                  <a:pt x="1471900" y="1343728"/>
                  <a:pt x="3809905" y="3863093"/>
                  <a:pt x="5742508" y="3940036"/>
                </a:cubicBezTo>
                <a:lnTo>
                  <a:pt x="5665369" y="3128398"/>
                </a:lnTo>
                <a:lnTo>
                  <a:pt x="6939868" y="4376107"/>
                </a:lnTo>
                <a:lnTo>
                  <a:pt x="5692267" y="5635067"/>
                </a:lnTo>
                <a:lnTo>
                  <a:pt x="5751474" y="4775592"/>
                </a:lnTo>
                <a:cubicBezTo>
                  <a:pt x="3782875" y="5029073"/>
                  <a:pt x="1778692" y="4412435"/>
                  <a:pt x="168082" y="3547446"/>
                </a:cubicBezTo>
                <a:lnTo>
                  <a:pt x="1714724" y="29209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bg2">
                  <a:alpha val="0"/>
                </a:schemeClr>
              </a:gs>
            </a:gsLst>
            <a:lin ang="13200000" scaled="0"/>
          </a:gradFill>
          <a:ln>
            <a:noFill/>
          </a:ln>
          <a:effectLst>
            <a:outerShdw blurRad="254000" dist="63500" dir="4200000" sx="103000" sy="103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922205" y="360512"/>
            <a:ext cx="15121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CN" sz="3600" dirty="0" smtClean="0">
                <a:solidFill>
                  <a:schemeClr val="accent3"/>
                </a:solidFill>
                <a:latin typeface="Verdana" pitchFamily="34" charset="0"/>
                <a:ea typeface="微软雅黑" pitchFamily="34" charset="-122"/>
              </a:rPr>
              <a:t>OOM</a:t>
            </a:r>
            <a:endParaRPr lang="zh-CN" altLang="en-US" sz="3600" dirty="0">
              <a:solidFill>
                <a:schemeClr val="accent3"/>
              </a:solidFill>
              <a:latin typeface="Verdana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406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1880" y="1844824"/>
            <a:ext cx="54673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段错误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78092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这怎么可能？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哪里出错了？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444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核泄漏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61" b="10000"/>
          <a:stretch/>
        </p:blipFill>
        <p:spPr bwMode="auto">
          <a:xfrm>
            <a:off x="0" y="0"/>
            <a:ext cx="9252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835696" y="2924944"/>
            <a:ext cx="5895274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Memory leak</a:t>
            </a:r>
            <a:endParaRPr lang="zh-CN" altLang="en-US" sz="9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7572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16098"/>
              </p:ext>
            </p:extLst>
          </p:nvPr>
        </p:nvGraphicFramePr>
        <p:xfrm>
          <a:off x="323528" y="3147172"/>
          <a:ext cx="8464578" cy="1057276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  <a:reflection blurRad="6350" stA="50000" endA="300" endPos="55000" dir="5400000" sy="-100000" algn="bl" rotWithShape="0"/>
                </a:effectLst>
                <a:tableStyleId>{93296810-A885-4BE3-A3E7-6D5BEEA58F35}</a:tableStyleId>
              </a:tblPr>
              <a:tblGrid>
                <a:gridCol w="1410763"/>
                <a:gridCol w="1410763"/>
                <a:gridCol w="1410763"/>
                <a:gridCol w="1410763"/>
                <a:gridCol w="1410763"/>
                <a:gridCol w="1410763"/>
              </a:tblGrid>
              <a:tr h="1057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常见问题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内存管理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分配流程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释放流程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注意事项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经验分享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88888" y="2260404"/>
            <a:ext cx="3024336" cy="1933783"/>
          </a:xfrm>
          <a:prstGeom prst="rect">
            <a:avLst/>
          </a:prstGeom>
          <a:solidFill>
            <a:schemeClr val="accent3">
              <a:alpha val="7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内存管理</a:t>
            </a:r>
            <a:endParaRPr lang="en-US" altLang="zh-CN" sz="3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9138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5676" y="151661"/>
            <a:ext cx="601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内存管理器设计目标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088740"/>
            <a:ext cx="84609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．  最大化兼容性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．  最大化可移植性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．  浪费最小的空间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．  最快的速度  （</a:t>
            </a:r>
            <a:r>
              <a:rPr lang="en-US" altLang="zh-CN" dirty="0" smtClean="0">
                <a:solidFill>
                  <a:schemeClr val="bg1"/>
                </a:solidFill>
              </a:rPr>
              <a:t>2/8 </a:t>
            </a:r>
            <a:r>
              <a:rPr lang="zh-CN" altLang="en-US" dirty="0" smtClean="0">
                <a:solidFill>
                  <a:schemeClr val="bg1"/>
                </a:solidFill>
              </a:rPr>
              <a:t>原则）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．  最大化可调性（以适应于不同的情况）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．  最大化局部性（</a:t>
            </a:r>
            <a:r>
              <a:rPr lang="en-US" altLang="zh-CN" dirty="0" smtClean="0">
                <a:solidFill>
                  <a:schemeClr val="bg1"/>
                </a:solidFill>
              </a:rPr>
              <a:t>Locality</a:t>
            </a:r>
            <a:r>
              <a:rPr lang="zh-CN" altLang="en-US" dirty="0" smtClean="0">
                <a:solidFill>
                  <a:schemeClr val="bg1"/>
                </a:solidFill>
              </a:rPr>
              <a:t>）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．  最大化调试功能 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</a:rPr>
              <a:t>．  最大化适应性 </a:t>
            </a:r>
          </a:p>
        </p:txBody>
      </p:sp>
    </p:spTree>
    <p:extLst>
      <p:ext uri="{BB962C8B-B14F-4D97-AF65-F5344CB8AC3E}">
        <p14:creationId xmlns:p14="http://schemas.microsoft.com/office/powerpoint/2010/main" val="13056025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incent_european_background">
  <a:themeElements>
    <a:clrScheme name="vincent_european_background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3656F"/>
      </a:accent1>
      <a:accent2>
        <a:srgbClr val="B72331"/>
      </a:accent2>
      <a:accent3>
        <a:srgbClr val="FFFFFF"/>
      </a:accent3>
      <a:accent4>
        <a:srgbClr val="000000"/>
      </a:accent4>
      <a:accent5>
        <a:srgbClr val="B3B8BB"/>
      </a:accent5>
      <a:accent6>
        <a:srgbClr val="A61F2B"/>
      </a:accent6>
      <a:hlink>
        <a:srgbClr val="006699"/>
      </a:hlink>
      <a:folHlink>
        <a:srgbClr val="CC0000"/>
      </a:folHlink>
    </a:clrScheme>
    <a:fontScheme name="vincent_european_backgrou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ncent_european_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cent_european_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cent_european_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cent_european_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cent_european_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cent_european_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cent_european_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cent_european_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cent_european_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cent_european_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cent_european_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cent_european_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ncent_european_background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3656F"/>
        </a:accent1>
        <a:accent2>
          <a:srgbClr val="D73140"/>
        </a:accent2>
        <a:accent3>
          <a:srgbClr val="FFFFFF"/>
        </a:accent3>
        <a:accent4>
          <a:srgbClr val="000000"/>
        </a:accent4>
        <a:accent5>
          <a:srgbClr val="B3B8BB"/>
        </a:accent5>
        <a:accent6>
          <a:srgbClr val="C32B39"/>
        </a:accent6>
        <a:hlink>
          <a:srgbClr val="006699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ncent_european_background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3656F"/>
        </a:accent1>
        <a:accent2>
          <a:srgbClr val="B72331"/>
        </a:accent2>
        <a:accent3>
          <a:srgbClr val="FFFFFF"/>
        </a:accent3>
        <a:accent4>
          <a:srgbClr val="000000"/>
        </a:accent4>
        <a:accent5>
          <a:srgbClr val="B3B8BB"/>
        </a:accent5>
        <a:accent6>
          <a:srgbClr val="A61F2B"/>
        </a:accent6>
        <a:hlink>
          <a:srgbClr val="006699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745</Words>
  <Application>Microsoft Office PowerPoint</Application>
  <PresentationFormat>全屏显示(4:3)</PresentationFormat>
  <Paragraphs>210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Calibri</vt:lpstr>
      <vt:lpstr>宋体</vt:lpstr>
      <vt:lpstr>vincent_european_background</vt:lpstr>
      <vt:lpstr>Glib 内存管理</vt:lpstr>
      <vt:lpstr>PowerPoint 演示文稿</vt:lpstr>
      <vt:lpstr>PowerPoint 演示文稿</vt:lpstr>
      <vt:lpstr>频繁分配释放</vt:lpstr>
      <vt:lpstr>Glibc内存暴增</vt:lpstr>
      <vt:lpstr>段错误</vt:lpstr>
      <vt:lpstr>Memory leak</vt:lpstr>
      <vt:lpstr>PowerPoint 演示文稿</vt:lpstr>
      <vt:lpstr>PowerPoint 演示文稿</vt:lpstr>
      <vt:lpstr>glibc 内存分配函数</vt:lpstr>
      <vt:lpstr>三层管理结构</vt:lpstr>
      <vt:lpstr>唯一主分配区，多非主分配区</vt:lpstr>
      <vt:lpstr>Chunk按大小分箱（bins）管理</vt:lpstr>
      <vt:lpstr>多层cache优化内存管理</vt:lpstr>
      <vt:lpstr>已分配Chunk内存格式</vt:lpstr>
      <vt:lpstr>空闲chunk内存格式</vt:lpstr>
      <vt:lpstr>特殊Chunk</vt:lpstr>
      <vt:lpstr>PowerPoint 演示文稿</vt:lpstr>
      <vt:lpstr>Malloc步骤</vt:lpstr>
      <vt:lpstr>PowerPoint 演示文稿</vt:lpstr>
      <vt:lpstr>Free步骤</vt:lpstr>
      <vt:lpstr>PowerPoint 演示文稿</vt:lpstr>
      <vt:lpstr>Glibc内存管理特点</vt:lpstr>
      <vt:lpstr>什么导致内存暴增？</vt:lpstr>
      <vt:lpstr>访问已Free的内存会 Segmentation fault吗？</vt:lpstr>
      <vt:lpstr>PowerPoint 演示文稿</vt:lpstr>
      <vt:lpstr>PowerPoint 演示文稿</vt:lpstr>
      <vt:lpstr>大家还有其它问题吗？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</dc:creator>
  <cp:lastModifiedBy>AustinChen</cp:lastModifiedBy>
  <cp:revision>83</cp:revision>
  <dcterms:created xsi:type="dcterms:W3CDTF">2008-10-17T15:29:32Z</dcterms:created>
  <dcterms:modified xsi:type="dcterms:W3CDTF">2012-04-19T06:45:05Z</dcterms:modified>
</cp:coreProperties>
</file>