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5" r:id="rId5"/>
    <p:sldId id="266" r:id="rId6"/>
    <p:sldId id="270" r:id="rId7"/>
    <p:sldId id="268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77" r:id="rId17"/>
    <p:sldId id="279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2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497C-2D81-47EC-928F-3761C79CA6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E16F6-E3AE-4BAE-8169-6D4ABD383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Eavesdropping communication is passive &amp; impersonating is active MITM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E16F6-E3AE-4BAE-8169-6D4ABD383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8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65778" y="898823"/>
            <a:ext cx="4936744" cy="1470025"/>
          </a:xfrm>
        </p:spPr>
        <p:txBody>
          <a:bodyPr anchor="t" anchorCtr="0">
            <a:noAutofit/>
          </a:bodyPr>
          <a:lstStyle>
            <a:lvl1pPr algn="r">
              <a:defRPr sz="4800" baseline="0">
                <a:solidFill>
                  <a:schemeClr val="bg1"/>
                </a:solidFill>
                <a:latin typeface="Gotham-Book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79184" y="2368848"/>
            <a:ext cx="5023338" cy="1122032"/>
          </a:xfrm>
        </p:spPr>
        <p:txBody>
          <a:bodyPr>
            <a:normAutofit/>
          </a:bodyPr>
          <a:lstStyle>
            <a:lvl1pPr marL="0" indent="0" algn="r">
              <a:buNone/>
              <a:defRPr sz="16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Gotham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0CD8-6641-2E43-B714-5EAF9E86794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832F-5A0F-8342-BE4D-81B1081A4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6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subhead, text and left 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49230"/>
            <a:ext cx="8115526" cy="544897"/>
          </a:xfrm>
        </p:spPr>
        <p:txBody>
          <a:bodyPr/>
          <a:lstStyle>
            <a:lvl1pPr marL="0" indent="0">
              <a:buFontTx/>
              <a:buNone/>
              <a:defRPr sz="3000">
                <a:solidFill>
                  <a:srgbClr val="FF0000"/>
                </a:solidFill>
                <a:latin typeface="Gotham-Book"/>
              </a:defRPr>
            </a:lvl1pPr>
            <a:lvl2pPr marL="0" indent="0">
              <a:spcBef>
                <a:spcPts val="48"/>
              </a:spcBef>
              <a:buFontTx/>
              <a:buNone/>
              <a:defRPr sz="2700">
                <a:latin typeface="Gotham-Book"/>
              </a:defRPr>
            </a:lvl2pPr>
          </a:lstStyle>
          <a:p>
            <a:pPr lvl="0"/>
            <a:r>
              <a:rPr lang="en-US" dirty="0"/>
              <a:t>Click to edit subhead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73787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2686565"/>
            <a:ext cx="3992910" cy="32531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700">
                <a:solidFill>
                  <a:schemeClr val="tx1"/>
                </a:solidFill>
                <a:latin typeface="Gotham-Book"/>
              </a:defRPr>
            </a:lvl1pPr>
            <a:lvl2pPr marL="0" indent="0">
              <a:spcBef>
                <a:spcPts val="48"/>
              </a:spcBef>
              <a:buFontTx/>
              <a:buNone/>
              <a:defRPr sz="2700">
                <a:latin typeface="Gotham-Book"/>
              </a:defRPr>
            </a:lvl2pPr>
          </a:lstStyle>
          <a:p>
            <a:pPr lvl="0"/>
            <a:r>
              <a:rPr lang="en-US" dirty="0"/>
              <a:t>Paragraph text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900022" y="2830894"/>
            <a:ext cx="3672704" cy="3108798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Title 9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8115526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420608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head, three  imag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73787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962866"/>
            <a:ext cx="8115526" cy="6639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  <a:latin typeface="Gotham-Book"/>
              </a:defRPr>
            </a:lvl1pPr>
            <a:lvl2pPr marL="0" indent="0">
              <a:spcBef>
                <a:spcPts val="48"/>
              </a:spcBef>
              <a:buFontTx/>
              <a:buNone/>
              <a:defRPr sz="2700">
                <a:latin typeface="Gotham-Book"/>
              </a:defRPr>
            </a:lvl2pPr>
          </a:lstStyle>
          <a:p>
            <a:pPr lvl="0"/>
            <a:r>
              <a:rPr lang="en-US" dirty="0"/>
              <a:t>Paragraph text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57200" y="2626775"/>
            <a:ext cx="2450777" cy="2934676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/>
          </p:nvPr>
        </p:nvSpPr>
        <p:spPr>
          <a:xfrm>
            <a:off x="3289574" y="2626775"/>
            <a:ext cx="2450777" cy="2934676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/>
          </p:nvPr>
        </p:nvSpPr>
        <p:spPr>
          <a:xfrm>
            <a:off x="6121949" y="2626775"/>
            <a:ext cx="2450777" cy="2934676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8115526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750730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3 subhead levels,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49230"/>
            <a:ext cx="8115526" cy="3976933"/>
          </a:xfrm>
        </p:spPr>
        <p:txBody>
          <a:bodyPr/>
          <a:lstStyle>
            <a:lvl1pPr marL="0" indent="0">
              <a:buFontTx/>
              <a:buNone/>
              <a:defRPr sz="3000" baseline="0">
                <a:solidFill>
                  <a:srgbClr val="FF0000"/>
                </a:solidFill>
                <a:latin typeface="Gotham-Book"/>
              </a:defRPr>
            </a:lvl1pPr>
            <a:lvl2pPr marL="0" indent="0">
              <a:spcBef>
                <a:spcPts val="48"/>
              </a:spcBef>
              <a:buFontTx/>
              <a:buNone/>
              <a:defRPr sz="2700" baseline="0">
                <a:latin typeface="Gotham-Book"/>
              </a:defRPr>
            </a:lvl2pPr>
            <a:lvl3pPr marL="0" indent="0">
              <a:spcBef>
                <a:spcPts val="1632"/>
              </a:spcBef>
              <a:buFontTx/>
              <a:buNone/>
              <a:defRPr sz="1800" cap="all" baseline="0">
                <a:latin typeface="Gotham-Medium"/>
              </a:defRPr>
            </a:lvl3pPr>
            <a:lvl4pPr marL="0" indent="0">
              <a:spcBef>
                <a:spcPts val="984"/>
              </a:spcBef>
              <a:buFontTx/>
              <a:buNone/>
              <a:defRPr sz="1600" b="0" i="0" cap="all" baseline="0">
                <a:latin typeface="Gotham-MediumItalic"/>
              </a:defRPr>
            </a:lvl4pPr>
          </a:lstStyle>
          <a:p>
            <a:pPr lvl="0"/>
            <a:r>
              <a:rPr lang="en-US" dirty="0"/>
              <a:t>Subhead level one</a:t>
            </a:r>
          </a:p>
          <a:p>
            <a:pPr lvl="1"/>
            <a:r>
              <a:rPr lang="en-US" dirty="0"/>
              <a:t>Main text</a:t>
            </a:r>
          </a:p>
          <a:p>
            <a:pPr lvl="2"/>
            <a:r>
              <a:rPr lang="en-US" dirty="0"/>
              <a:t>Subhead level two</a:t>
            </a:r>
          </a:p>
          <a:p>
            <a:pPr lvl="1"/>
            <a:r>
              <a:rPr lang="en-US" dirty="0"/>
              <a:t>Main text</a:t>
            </a:r>
          </a:p>
          <a:p>
            <a:pPr lvl="3"/>
            <a:r>
              <a:rPr lang="en-US" dirty="0"/>
              <a:t>Subhead level three</a:t>
            </a:r>
          </a:p>
          <a:p>
            <a:pPr lvl="1"/>
            <a:r>
              <a:rPr lang="en-US" dirty="0"/>
              <a:t>Main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73787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9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8115526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757460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s: Five level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207846"/>
            <a:ext cx="8115526" cy="3918318"/>
          </a:xfrm>
        </p:spPr>
        <p:txBody>
          <a:bodyPr/>
          <a:lstStyle>
            <a:lvl1pPr marL="0" indent="-228600">
              <a:buClr>
                <a:srgbClr val="FF0000"/>
              </a:buClr>
              <a:buFont typeface="Wingdings" charset="2"/>
              <a:buChar char="§"/>
              <a:defRPr sz="2700" baseline="0">
                <a:solidFill>
                  <a:schemeClr val="tx1"/>
                </a:solidFill>
                <a:latin typeface="Gotham-Medium"/>
              </a:defRPr>
            </a:lvl1pPr>
            <a:lvl2pPr marL="466344" indent="-164592">
              <a:spcBef>
                <a:spcPts val="1248"/>
              </a:spcBef>
              <a:buClr>
                <a:srgbClr val="FF0000"/>
              </a:buClr>
              <a:buFont typeface="Wingdings" charset="2"/>
              <a:buChar char="§"/>
              <a:defRPr sz="1800" cap="all" baseline="0">
                <a:latin typeface="Gotham-Medium"/>
              </a:defRPr>
            </a:lvl2pPr>
            <a:lvl3pPr marL="0" indent="-192024">
              <a:spcBef>
                <a:spcPts val="1032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700" cap="none" baseline="0">
                <a:latin typeface="Gotham-Medium"/>
              </a:defRPr>
            </a:lvl3pPr>
            <a:lvl4pPr marL="752094" indent="-137160">
              <a:spcBef>
                <a:spcPts val="984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600" b="0" i="0" cap="all" baseline="0">
                <a:latin typeface="Gotham-MediumItalic"/>
              </a:defRPr>
            </a:lvl4pPr>
            <a:lvl5pPr marL="1197864" marR="0" indent="-13716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charset="2"/>
              <a:buChar char="§"/>
              <a:tabLst/>
              <a:defRPr sz="1200" b="1" i="0" cap="all" baseline="0">
                <a:latin typeface="Gotham"/>
              </a:defRPr>
            </a:lvl5pPr>
            <a:lvl6pPr marL="1600200" indent="-91440">
              <a:spcBef>
                <a:spcPts val="888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000" b="1" i="1" cap="all" baseline="0">
                <a:latin typeface="Gotham"/>
              </a:defRPr>
            </a:lvl6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  <a:p>
            <a:pPr lvl="4"/>
            <a:r>
              <a:rPr lang="en-US" dirty="0"/>
              <a:t>Fourth level bullet</a:t>
            </a:r>
          </a:p>
          <a:p>
            <a:pPr lvl="5"/>
            <a:r>
              <a:rPr lang="en-US" dirty="0"/>
              <a:t>Fifth level Bullet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73787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9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8115526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089870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subhead and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49230"/>
            <a:ext cx="8115526" cy="3957395"/>
          </a:xfrm>
        </p:spPr>
        <p:txBody>
          <a:bodyPr/>
          <a:lstStyle>
            <a:lvl1pPr marL="0" indent="0">
              <a:buFontTx/>
              <a:buNone/>
              <a:defRPr sz="3000">
                <a:solidFill>
                  <a:srgbClr val="FF0000"/>
                </a:solidFill>
                <a:latin typeface="Gotham-Book"/>
              </a:defRPr>
            </a:lvl1pPr>
            <a:lvl2pPr marL="0" indent="0">
              <a:spcBef>
                <a:spcPts val="48"/>
              </a:spcBef>
              <a:buFontTx/>
              <a:buNone/>
              <a:defRPr sz="2700">
                <a:latin typeface="Gotham-Book"/>
              </a:defRPr>
            </a:lvl2pPr>
          </a:lstStyle>
          <a:p>
            <a:pPr lvl="0"/>
            <a:r>
              <a:rPr lang="en-US" dirty="0"/>
              <a:t>Click to edit subhead text</a:t>
            </a:r>
          </a:p>
          <a:p>
            <a:pPr lvl="1"/>
            <a:r>
              <a:rPr lang="en-US" dirty="0"/>
              <a:t>Paragraph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73787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9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8115526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395576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subhead, text and righ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73787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49230"/>
            <a:ext cx="8115526" cy="544897"/>
          </a:xfrm>
        </p:spPr>
        <p:txBody>
          <a:bodyPr/>
          <a:lstStyle>
            <a:lvl1pPr marL="0" indent="0">
              <a:buFontTx/>
              <a:buNone/>
              <a:defRPr sz="3000">
                <a:solidFill>
                  <a:srgbClr val="FF0000"/>
                </a:solidFill>
                <a:latin typeface="Gotham-Book"/>
              </a:defRPr>
            </a:lvl1pPr>
            <a:lvl2pPr marL="0" indent="0">
              <a:spcBef>
                <a:spcPts val="48"/>
              </a:spcBef>
              <a:buFontTx/>
              <a:buNone/>
              <a:defRPr sz="2700">
                <a:latin typeface="Gotham-Book"/>
              </a:defRPr>
            </a:lvl2pPr>
          </a:lstStyle>
          <a:p>
            <a:pPr lvl="0"/>
            <a:r>
              <a:rPr lang="en-US" dirty="0"/>
              <a:t>Click to edit subhead text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9816" y="2686565"/>
            <a:ext cx="3992910" cy="32531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700">
                <a:solidFill>
                  <a:schemeClr val="tx1"/>
                </a:solidFill>
                <a:latin typeface="Gotham-Book"/>
              </a:defRPr>
            </a:lvl1pPr>
            <a:lvl2pPr marL="0" indent="0">
              <a:spcBef>
                <a:spcPts val="48"/>
              </a:spcBef>
              <a:buFontTx/>
              <a:buNone/>
              <a:defRPr sz="2700">
                <a:latin typeface="Gotham-Book"/>
              </a:defRPr>
            </a:lvl2pPr>
          </a:lstStyle>
          <a:p>
            <a:pPr lvl="0"/>
            <a:r>
              <a:rPr lang="en-US" dirty="0"/>
              <a:t>Paragraph text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3"/>
          </p:nvPr>
        </p:nvSpPr>
        <p:spPr>
          <a:xfrm>
            <a:off x="457200" y="2830894"/>
            <a:ext cx="3672704" cy="3108798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Title 9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8115526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802928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subhead, text and left 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49230"/>
            <a:ext cx="8115526" cy="544897"/>
          </a:xfrm>
        </p:spPr>
        <p:txBody>
          <a:bodyPr/>
          <a:lstStyle>
            <a:lvl1pPr marL="0" indent="0">
              <a:buFontTx/>
              <a:buNone/>
              <a:defRPr sz="3000">
                <a:solidFill>
                  <a:srgbClr val="FF0000"/>
                </a:solidFill>
                <a:latin typeface="Gotham-Book"/>
              </a:defRPr>
            </a:lvl1pPr>
            <a:lvl2pPr marL="0" indent="0">
              <a:spcBef>
                <a:spcPts val="48"/>
              </a:spcBef>
              <a:buFontTx/>
              <a:buNone/>
              <a:defRPr sz="2700">
                <a:latin typeface="Gotham-Book"/>
              </a:defRPr>
            </a:lvl2pPr>
          </a:lstStyle>
          <a:p>
            <a:pPr lvl="0"/>
            <a:r>
              <a:rPr lang="en-US" dirty="0"/>
              <a:t>Click to edit subhead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73787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2686565"/>
            <a:ext cx="3992910" cy="32531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700">
                <a:solidFill>
                  <a:schemeClr val="tx1"/>
                </a:solidFill>
                <a:latin typeface="Gotham-Book"/>
              </a:defRPr>
            </a:lvl1pPr>
            <a:lvl2pPr marL="0" indent="0">
              <a:spcBef>
                <a:spcPts val="48"/>
              </a:spcBef>
              <a:buFontTx/>
              <a:buNone/>
              <a:defRPr sz="2700">
                <a:latin typeface="Gotham-Book"/>
              </a:defRPr>
            </a:lvl2pPr>
          </a:lstStyle>
          <a:p>
            <a:pPr lvl="0"/>
            <a:r>
              <a:rPr lang="en-US" dirty="0"/>
              <a:t>Paragraph text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900022" y="2830894"/>
            <a:ext cx="3672704" cy="3108798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Title 9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8115526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576934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subhead, three  imag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73787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962866"/>
            <a:ext cx="8115526" cy="6639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  <a:latin typeface="Gotham-Book"/>
              </a:defRPr>
            </a:lvl1pPr>
            <a:lvl2pPr marL="0" indent="0">
              <a:spcBef>
                <a:spcPts val="48"/>
              </a:spcBef>
              <a:buFontTx/>
              <a:buNone/>
              <a:defRPr sz="2700">
                <a:latin typeface="Gotham-Book"/>
              </a:defRPr>
            </a:lvl2pPr>
          </a:lstStyle>
          <a:p>
            <a:pPr lvl="0"/>
            <a:r>
              <a:rPr lang="en-US" dirty="0"/>
              <a:t>Paragraph text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57200" y="2626775"/>
            <a:ext cx="2450777" cy="2934676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/>
          </p:nvPr>
        </p:nvSpPr>
        <p:spPr>
          <a:xfrm>
            <a:off x="3289574" y="2626775"/>
            <a:ext cx="2450777" cy="2934676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/>
          </p:nvPr>
        </p:nvSpPr>
        <p:spPr>
          <a:xfrm>
            <a:off x="6121949" y="2626775"/>
            <a:ext cx="2450777" cy="2934676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8115526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852577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3 subhead levels,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49230"/>
            <a:ext cx="8115526" cy="3976933"/>
          </a:xfrm>
        </p:spPr>
        <p:txBody>
          <a:bodyPr/>
          <a:lstStyle>
            <a:lvl1pPr marL="0" indent="0">
              <a:buFontTx/>
              <a:buNone/>
              <a:defRPr sz="3000" baseline="0">
                <a:solidFill>
                  <a:srgbClr val="FF0000"/>
                </a:solidFill>
                <a:latin typeface="Gotham-Book"/>
              </a:defRPr>
            </a:lvl1pPr>
            <a:lvl2pPr marL="0" indent="0">
              <a:spcBef>
                <a:spcPts val="48"/>
              </a:spcBef>
              <a:buFontTx/>
              <a:buNone/>
              <a:defRPr sz="2700" baseline="0">
                <a:latin typeface="Gotham-Book"/>
              </a:defRPr>
            </a:lvl2pPr>
            <a:lvl3pPr marL="0" indent="0">
              <a:spcBef>
                <a:spcPts val="1632"/>
              </a:spcBef>
              <a:buFontTx/>
              <a:buNone/>
              <a:defRPr sz="1800" cap="all" baseline="0">
                <a:latin typeface="Gotham-Medium"/>
              </a:defRPr>
            </a:lvl3pPr>
            <a:lvl4pPr marL="0" indent="0">
              <a:spcBef>
                <a:spcPts val="984"/>
              </a:spcBef>
              <a:buFontTx/>
              <a:buNone/>
              <a:defRPr sz="1600" b="0" i="0" cap="all" baseline="0">
                <a:latin typeface="Gotham-MediumItalic"/>
              </a:defRPr>
            </a:lvl4pPr>
          </a:lstStyle>
          <a:p>
            <a:pPr lvl="0"/>
            <a:r>
              <a:rPr lang="en-US" dirty="0"/>
              <a:t>Subhead level one</a:t>
            </a:r>
          </a:p>
          <a:p>
            <a:pPr lvl="1"/>
            <a:r>
              <a:rPr lang="en-US" dirty="0"/>
              <a:t>Main text</a:t>
            </a:r>
          </a:p>
          <a:p>
            <a:pPr lvl="2"/>
            <a:r>
              <a:rPr lang="en-US" dirty="0"/>
              <a:t>Subhead level two</a:t>
            </a:r>
          </a:p>
          <a:p>
            <a:pPr lvl="1"/>
            <a:r>
              <a:rPr lang="en-US" dirty="0"/>
              <a:t>Main text</a:t>
            </a:r>
          </a:p>
          <a:p>
            <a:pPr lvl="3"/>
            <a:r>
              <a:rPr lang="en-US" dirty="0"/>
              <a:t>Subhead level three</a:t>
            </a:r>
          </a:p>
          <a:p>
            <a:pPr lvl="1"/>
            <a:r>
              <a:rPr lang="en-US" dirty="0"/>
              <a:t>Main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73787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9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8115526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1785756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s: Five level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207846"/>
            <a:ext cx="8115526" cy="3918318"/>
          </a:xfrm>
        </p:spPr>
        <p:txBody>
          <a:bodyPr/>
          <a:lstStyle>
            <a:lvl1pPr marL="0" indent="-228600">
              <a:buClr>
                <a:srgbClr val="FF0000"/>
              </a:buClr>
              <a:buFont typeface="Wingdings" charset="2"/>
              <a:buChar char="§"/>
              <a:defRPr sz="2700" baseline="0">
                <a:solidFill>
                  <a:schemeClr val="tx1"/>
                </a:solidFill>
                <a:latin typeface="Gotham-Medium"/>
              </a:defRPr>
            </a:lvl1pPr>
            <a:lvl2pPr marL="466344" indent="-164592">
              <a:spcBef>
                <a:spcPts val="1248"/>
              </a:spcBef>
              <a:buClr>
                <a:srgbClr val="FF0000"/>
              </a:buClr>
              <a:buFont typeface="Wingdings" charset="2"/>
              <a:buChar char="§"/>
              <a:defRPr sz="1800" cap="all" baseline="0">
                <a:latin typeface="Gotham-Medium"/>
              </a:defRPr>
            </a:lvl2pPr>
            <a:lvl3pPr marL="0" indent="-192024">
              <a:spcBef>
                <a:spcPts val="1032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700" cap="none" baseline="0">
                <a:latin typeface="Gotham-Medium"/>
              </a:defRPr>
            </a:lvl3pPr>
            <a:lvl4pPr marL="752094" indent="-137160">
              <a:spcBef>
                <a:spcPts val="984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600" b="0" i="0" cap="all" baseline="0">
                <a:latin typeface="Gotham-MediumItalic"/>
              </a:defRPr>
            </a:lvl4pPr>
            <a:lvl5pPr marL="1197864" marR="0" indent="-13716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charset="2"/>
              <a:buChar char="§"/>
              <a:tabLst/>
              <a:defRPr sz="1200" b="1" i="0" cap="all" baseline="0">
                <a:latin typeface="Gotham"/>
              </a:defRPr>
            </a:lvl5pPr>
            <a:lvl6pPr marL="1600200" indent="-91440">
              <a:spcBef>
                <a:spcPts val="888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000" b="1" i="1" cap="all" baseline="0">
                <a:latin typeface="Gotham"/>
              </a:defRPr>
            </a:lvl6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  <a:p>
            <a:pPr lvl="4"/>
            <a:r>
              <a:rPr lang="en-US" dirty="0"/>
              <a:t>Fourth level bullet</a:t>
            </a:r>
          </a:p>
          <a:p>
            <a:pPr lvl="5"/>
            <a:r>
              <a:rPr lang="en-US" dirty="0"/>
              <a:t>Fifth level Bullet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73787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9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8115526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136737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49230"/>
            <a:ext cx="8115526" cy="3957395"/>
          </a:xfrm>
        </p:spPr>
        <p:txBody>
          <a:bodyPr/>
          <a:lstStyle>
            <a:lvl1pPr marL="0" indent="0">
              <a:buFontTx/>
              <a:buNone/>
              <a:defRPr sz="3000">
                <a:solidFill>
                  <a:srgbClr val="FF0000"/>
                </a:solidFill>
                <a:latin typeface="Gotham-Book"/>
              </a:defRPr>
            </a:lvl1pPr>
            <a:lvl2pPr marL="0" indent="0">
              <a:spcBef>
                <a:spcPts val="48"/>
              </a:spcBef>
              <a:buFontTx/>
              <a:buNone/>
              <a:defRPr sz="2700">
                <a:latin typeface="Gotham-Book"/>
              </a:defRPr>
            </a:lvl2pPr>
          </a:lstStyle>
          <a:p>
            <a:pPr lvl="0"/>
            <a:r>
              <a:rPr lang="en-US" dirty="0"/>
              <a:t>Click to edit subhead text</a:t>
            </a:r>
          </a:p>
          <a:p>
            <a:pPr lvl="1"/>
            <a:r>
              <a:rPr lang="en-US" dirty="0"/>
              <a:t>Paragraph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73787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9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8115526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617046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subhead and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49230"/>
            <a:ext cx="8115526" cy="3957395"/>
          </a:xfrm>
        </p:spPr>
        <p:txBody>
          <a:bodyPr/>
          <a:lstStyle>
            <a:lvl1pPr marL="0" indent="0">
              <a:buFontTx/>
              <a:buNone/>
              <a:defRPr sz="3000">
                <a:solidFill>
                  <a:srgbClr val="FF0000"/>
                </a:solidFill>
                <a:latin typeface="Gotham-Book"/>
              </a:defRPr>
            </a:lvl1pPr>
            <a:lvl2pPr marL="0" indent="0">
              <a:spcBef>
                <a:spcPts val="48"/>
              </a:spcBef>
              <a:buFontTx/>
              <a:buNone/>
              <a:defRPr sz="2700">
                <a:latin typeface="Gotham-Book"/>
              </a:defRPr>
            </a:lvl2pPr>
          </a:lstStyle>
          <a:p>
            <a:pPr lvl="0"/>
            <a:r>
              <a:rPr lang="en-US" dirty="0"/>
              <a:t>Click to edit subhead text</a:t>
            </a:r>
          </a:p>
          <a:p>
            <a:pPr lvl="1"/>
            <a:r>
              <a:rPr lang="en-US" dirty="0"/>
              <a:t>Paragraph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73787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9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8115526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1541484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subhead, text and righ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73787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49230"/>
            <a:ext cx="8115526" cy="544897"/>
          </a:xfrm>
        </p:spPr>
        <p:txBody>
          <a:bodyPr/>
          <a:lstStyle>
            <a:lvl1pPr marL="0" indent="0">
              <a:buFontTx/>
              <a:buNone/>
              <a:defRPr sz="3000">
                <a:solidFill>
                  <a:srgbClr val="FF0000"/>
                </a:solidFill>
                <a:latin typeface="Gotham-Book"/>
              </a:defRPr>
            </a:lvl1pPr>
            <a:lvl2pPr marL="0" indent="0">
              <a:spcBef>
                <a:spcPts val="48"/>
              </a:spcBef>
              <a:buFontTx/>
              <a:buNone/>
              <a:defRPr sz="2700">
                <a:latin typeface="Gotham-Book"/>
              </a:defRPr>
            </a:lvl2pPr>
          </a:lstStyle>
          <a:p>
            <a:pPr lvl="0"/>
            <a:r>
              <a:rPr lang="en-US" dirty="0"/>
              <a:t>Click to edit subhead text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9816" y="2686565"/>
            <a:ext cx="3992910" cy="32531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700">
                <a:solidFill>
                  <a:schemeClr val="tx1"/>
                </a:solidFill>
                <a:latin typeface="Gotham-Book"/>
              </a:defRPr>
            </a:lvl1pPr>
            <a:lvl2pPr marL="0" indent="0">
              <a:spcBef>
                <a:spcPts val="48"/>
              </a:spcBef>
              <a:buFontTx/>
              <a:buNone/>
              <a:defRPr sz="2700">
                <a:latin typeface="Gotham-Book"/>
              </a:defRPr>
            </a:lvl2pPr>
          </a:lstStyle>
          <a:p>
            <a:pPr lvl="0"/>
            <a:r>
              <a:rPr lang="en-US" dirty="0"/>
              <a:t>Paragraph text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3"/>
          </p:nvPr>
        </p:nvSpPr>
        <p:spPr>
          <a:xfrm>
            <a:off x="457200" y="2830894"/>
            <a:ext cx="3672704" cy="3108798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Title 9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8115526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20846875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, subhead, text and left 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49230"/>
            <a:ext cx="8115526" cy="544897"/>
          </a:xfrm>
        </p:spPr>
        <p:txBody>
          <a:bodyPr/>
          <a:lstStyle>
            <a:lvl1pPr marL="0" indent="0">
              <a:buFontTx/>
              <a:buNone/>
              <a:defRPr sz="3000">
                <a:solidFill>
                  <a:srgbClr val="FF0000"/>
                </a:solidFill>
                <a:latin typeface="Gotham-Book"/>
              </a:defRPr>
            </a:lvl1pPr>
            <a:lvl2pPr marL="0" indent="0">
              <a:spcBef>
                <a:spcPts val="48"/>
              </a:spcBef>
              <a:buFontTx/>
              <a:buNone/>
              <a:defRPr sz="2700">
                <a:latin typeface="Gotham-Book"/>
              </a:defRPr>
            </a:lvl2pPr>
          </a:lstStyle>
          <a:p>
            <a:pPr lvl="0"/>
            <a:r>
              <a:rPr lang="en-US" dirty="0"/>
              <a:t>Click to edit subhead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73787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2686565"/>
            <a:ext cx="3992910" cy="32531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700">
                <a:solidFill>
                  <a:schemeClr val="tx1"/>
                </a:solidFill>
                <a:latin typeface="Gotham-Book"/>
              </a:defRPr>
            </a:lvl1pPr>
            <a:lvl2pPr marL="0" indent="0">
              <a:spcBef>
                <a:spcPts val="48"/>
              </a:spcBef>
              <a:buFontTx/>
              <a:buNone/>
              <a:defRPr sz="2700">
                <a:latin typeface="Gotham-Book"/>
              </a:defRPr>
            </a:lvl2pPr>
          </a:lstStyle>
          <a:p>
            <a:pPr lvl="0"/>
            <a:r>
              <a:rPr lang="en-US" dirty="0"/>
              <a:t>Paragraph text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900022" y="2830894"/>
            <a:ext cx="3672704" cy="3108798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Title 9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8115526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2579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subhead, three  imag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73787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962866"/>
            <a:ext cx="8115526" cy="6639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  <a:latin typeface="Gotham-Book"/>
              </a:defRPr>
            </a:lvl1pPr>
            <a:lvl2pPr marL="0" indent="0">
              <a:spcBef>
                <a:spcPts val="48"/>
              </a:spcBef>
              <a:buFontTx/>
              <a:buNone/>
              <a:defRPr sz="2700">
                <a:latin typeface="Gotham-Book"/>
              </a:defRPr>
            </a:lvl2pPr>
          </a:lstStyle>
          <a:p>
            <a:pPr lvl="0"/>
            <a:r>
              <a:rPr lang="en-US" dirty="0"/>
              <a:t>Paragraph text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57200" y="2626775"/>
            <a:ext cx="2450777" cy="2934676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/>
          </p:nvPr>
        </p:nvSpPr>
        <p:spPr>
          <a:xfrm>
            <a:off x="3289574" y="2626775"/>
            <a:ext cx="2450777" cy="2934676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/>
          </p:nvPr>
        </p:nvSpPr>
        <p:spPr>
          <a:xfrm>
            <a:off x="6121949" y="2626775"/>
            <a:ext cx="2450777" cy="2934676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8115526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29714668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3 subhead levels,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49230"/>
            <a:ext cx="8115526" cy="3976933"/>
          </a:xfrm>
        </p:spPr>
        <p:txBody>
          <a:bodyPr/>
          <a:lstStyle>
            <a:lvl1pPr marL="0" indent="0">
              <a:buFontTx/>
              <a:buNone/>
              <a:defRPr sz="3000" baseline="0">
                <a:solidFill>
                  <a:srgbClr val="FF0000"/>
                </a:solidFill>
                <a:latin typeface="Gotham-Book"/>
              </a:defRPr>
            </a:lvl1pPr>
            <a:lvl2pPr marL="0" indent="0">
              <a:spcBef>
                <a:spcPts val="48"/>
              </a:spcBef>
              <a:buFontTx/>
              <a:buNone/>
              <a:defRPr sz="2700" baseline="0">
                <a:latin typeface="Gotham-Book"/>
              </a:defRPr>
            </a:lvl2pPr>
            <a:lvl3pPr marL="0" indent="0">
              <a:spcBef>
                <a:spcPts val="1632"/>
              </a:spcBef>
              <a:buFontTx/>
              <a:buNone/>
              <a:defRPr sz="1800" cap="all" baseline="0">
                <a:latin typeface="Gotham-Medium"/>
              </a:defRPr>
            </a:lvl3pPr>
            <a:lvl4pPr marL="0" indent="0">
              <a:spcBef>
                <a:spcPts val="984"/>
              </a:spcBef>
              <a:buFontTx/>
              <a:buNone/>
              <a:defRPr sz="1600" b="0" i="0" cap="all" baseline="0">
                <a:latin typeface="Gotham-MediumItalic"/>
              </a:defRPr>
            </a:lvl4pPr>
          </a:lstStyle>
          <a:p>
            <a:pPr lvl="0"/>
            <a:r>
              <a:rPr lang="en-US" dirty="0"/>
              <a:t>Subhead level one</a:t>
            </a:r>
          </a:p>
          <a:p>
            <a:pPr lvl="1"/>
            <a:r>
              <a:rPr lang="en-US" dirty="0"/>
              <a:t>Main text</a:t>
            </a:r>
          </a:p>
          <a:p>
            <a:pPr lvl="2"/>
            <a:r>
              <a:rPr lang="en-US" dirty="0"/>
              <a:t>Subhead level two</a:t>
            </a:r>
          </a:p>
          <a:p>
            <a:pPr lvl="1"/>
            <a:r>
              <a:rPr lang="en-US" dirty="0"/>
              <a:t>Main text</a:t>
            </a:r>
          </a:p>
          <a:p>
            <a:pPr lvl="3"/>
            <a:r>
              <a:rPr lang="en-US" dirty="0"/>
              <a:t>Subhead level three</a:t>
            </a:r>
          </a:p>
          <a:p>
            <a:pPr lvl="1"/>
            <a:r>
              <a:rPr lang="en-US" dirty="0"/>
              <a:t>Main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73787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9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8115526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4883900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ullets: Five level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207846"/>
            <a:ext cx="8115526" cy="3918318"/>
          </a:xfrm>
        </p:spPr>
        <p:txBody>
          <a:bodyPr/>
          <a:lstStyle>
            <a:lvl1pPr marL="0" indent="-228600">
              <a:buClr>
                <a:srgbClr val="FF0000"/>
              </a:buClr>
              <a:buFont typeface="Wingdings" charset="2"/>
              <a:buChar char="§"/>
              <a:defRPr sz="2700" baseline="0">
                <a:solidFill>
                  <a:schemeClr val="tx1"/>
                </a:solidFill>
                <a:latin typeface="Gotham-Medium"/>
              </a:defRPr>
            </a:lvl1pPr>
            <a:lvl2pPr marL="466344" indent="-164592">
              <a:spcBef>
                <a:spcPts val="1248"/>
              </a:spcBef>
              <a:buClr>
                <a:srgbClr val="FF0000"/>
              </a:buClr>
              <a:buFont typeface="Wingdings" charset="2"/>
              <a:buChar char="§"/>
              <a:defRPr sz="1800" cap="all" baseline="0">
                <a:latin typeface="Gotham-Medium"/>
              </a:defRPr>
            </a:lvl2pPr>
            <a:lvl3pPr marL="0" indent="-192024">
              <a:spcBef>
                <a:spcPts val="1032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700" cap="none" baseline="0">
                <a:latin typeface="Gotham-Medium"/>
              </a:defRPr>
            </a:lvl3pPr>
            <a:lvl4pPr marL="752094" indent="-137160">
              <a:spcBef>
                <a:spcPts val="984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600" b="0" i="0" cap="all" baseline="0">
                <a:latin typeface="Gotham-MediumItalic"/>
              </a:defRPr>
            </a:lvl4pPr>
            <a:lvl5pPr marL="1197864" marR="0" indent="-13716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charset="2"/>
              <a:buChar char="§"/>
              <a:tabLst/>
              <a:defRPr sz="1200" b="1" i="0" cap="all" baseline="0">
                <a:latin typeface="Gotham"/>
              </a:defRPr>
            </a:lvl5pPr>
            <a:lvl6pPr marL="1600200" indent="-91440">
              <a:spcBef>
                <a:spcPts val="888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000" b="1" i="1" cap="all" baseline="0">
                <a:latin typeface="Gotham"/>
              </a:defRPr>
            </a:lvl6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  <a:p>
            <a:pPr lvl="4"/>
            <a:r>
              <a:rPr lang="en-US" dirty="0"/>
              <a:t>Fourth level bullet</a:t>
            </a:r>
          </a:p>
          <a:p>
            <a:pPr lvl="5"/>
            <a:r>
              <a:rPr lang="en-US" dirty="0"/>
              <a:t>Fifth level Bullet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73787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9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8115526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41679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text and righ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73787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49230"/>
            <a:ext cx="8115526" cy="544897"/>
          </a:xfrm>
        </p:spPr>
        <p:txBody>
          <a:bodyPr/>
          <a:lstStyle>
            <a:lvl1pPr marL="0" indent="0">
              <a:buFontTx/>
              <a:buNone/>
              <a:defRPr sz="3000">
                <a:solidFill>
                  <a:srgbClr val="FF0000"/>
                </a:solidFill>
                <a:latin typeface="Gotham-Book"/>
              </a:defRPr>
            </a:lvl1pPr>
            <a:lvl2pPr marL="0" indent="0">
              <a:spcBef>
                <a:spcPts val="48"/>
              </a:spcBef>
              <a:buFontTx/>
              <a:buNone/>
              <a:defRPr sz="2700">
                <a:latin typeface="Gotham-Book"/>
              </a:defRPr>
            </a:lvl2pPr>
          </a:lstStyle>
          <a:p>
            <a:pPr lvl="0"/>
            <a:r>
              <a:rPr lang="en-US" dirty="0"/>
              <a:t>Click to edit subhead text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9816" y="2686565"/>
            <a:ext cx="3992910" cy="32531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700">
                <a:solidFill>
                  <a:schemeClr val="tx1"/>
                </a:solidFill>
                <a:latin typeface="Gotham-Book"/>
              </a:defRPr>
            </a:lvl1pPr>
            <a:lvl2pPr marL="0" indent="0">
              <a:spcBef>
                <a:spcPts val="48"/>
              </a:spcBef>
              <a:buFontTx/>
              <a:buNone/>
              <a:defRPr sz="2700">
                <a:latin typeface="Gotham-Book"/>
              </a:defRPr>
            </a:lvl2pPr>
          </a:lstStyle>
          <a:p>
            <a:pPr lvl="0"/>
            <a:r>
              <a:rPr lang="en-US" dirty="0"/>
              <a:t>Paragraph text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3"/>
          </p:nvPr>
        </p:nvSpPr>
        <p:spPr>
          <a:xfrm>
            <a:off x="457200" y="2830894"/>
            <a:ext cx="3672704" cy="3108798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Title 9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8115526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09875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head, text and left 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49230"/>
            <a:ext cx="8115526" cy="544897"/>
          </a:xfrm>
        </p:spPr>
        <p:txBody>
          <a:bodyPr/>
          <a:lstStyle>
            <a:lvl1pPr marL="0" indent="0">
              <a:buFontTx/>
              <a:buNone/>
              <a:defRPr sz="3000">
                <a:solidFill>
                  <a:srgbClr val="FF0000"/>
                </a:solidFill>
                <a:latin typeface="Gotham-Book"/>
              </a:defRPr>
            </a:lvl1pPr>
            <a:lvl2pPr marL="0" indent="0">
              <a:spcBef>
                <a:spcPts val="48"/>
              </a:spcBef>
              <a:buFontTx/>
              <a:buNone/>
              <a:defRPr sz="2700">
                <a:latin typeface="Gotham-Book"/>
              </a:defRPr>
            </a:lvl2pPr>
          </a:lstStyle>
          <a:p>
            <a:pPr lvl="0"/>
            <a:r>
              <a:rPr lang="en-US" dirty="0"/>
              <a:t>Click to edit subhead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73787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2686565"/>
            <a:ext cx="3992910" cy="32531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700">
                <a:solidFill>
                  <a:schemeClr val="tx1"/>
                </a:solidFill>
                <a:latin typeface="Gotham-Book"/>
              </a:defRPr>
            </a:lvl1pPr>
            <a:lvl2pPr marL="0" indent="0">
              <a:spcBef>
                <a:spcPts val="48"/>
              </a:spcBef>
              <a:buFontTx/>
              <a:buNone/>
              <a:defRPr sz="2700">
                <a:latin typeface="Gotham-Book"/>
              </a:defRPr>
            </a:lvl2pPr>
          </a:lstStyle>
          <a:p>
            <a:pPr lvl="0"/>
            <a:r>
              <a:rPr lang="en-US" dirty="0"/>
              <a:t>Paragraph text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900022" y="2830894"/>
            <a:ext cx="3672704" cy="3108798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Title 9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8115526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73884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three  imag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73787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962866"/>
            <a:ext cx="8115526" cy="6639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  <a:latin typeface="Gotham-Book"/>
              </a:defRPr>
            </a:lvl1pPr>
            <a:lvl2pPr marL="0" indent="0">
              <a:spcBef>
                <a:spcPts val="48"/>
              </a:spcBef>
              <a:buFontTx/>
              <a:buNone/>
              <a:defRPr sz="2700">
                <a:latin typeface="Gotham-Book"/>
              </a:defRPr>
            </a:lvl2pPr>
          </a:lstStyle>
          <a:p>
            <a:pPr lvl="0"/>
            <a:r>
              <a:rPr lang="en-US" dirty="0"/>
              <a:t>Paragraph text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57200" y="2626775"/>
            <a:ext cx="2450777" cy="2934676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/>
          </p:nvPr>
        </p:nvSpPr>
        <p:spPr>
          <a:xfrm>
            <a:off x="3289574" y="2626775"/>
            <a:ext cx="2450777" cy="2934676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/>
          </p:nvPr>
        </p:nvSpPr>
        <p:spPr>
          <a:xfrm>
            <a:off x="6121949" y="2626775"/>
            <a:ext cx="2450777" cy="2934676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8115526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205311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subhead levels,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49230"/>
            <a:ext cx="8115526" cy="3976933"/>
          </a:xfrm>
        </p:spPr>
        <p:txBody>
          <a:bodyPr/>
          <a:lstStyle>
            <a:lvl1pPr marL="0" indent="0">
              <a:buFontTx/>
              <a:buNone/>
              <a:defRPr sz="3000" baseline="0">
                <a:solidFill>
                  <a:srgbClr val="FF0000"/>
                </a:solidFill>
                <a:latin typeface="Gotham-Book"/>
              </a:defRPr>
            </a:lvl1pPr>
            <a:lvl2pPr marL="0" indent="0">
              <a:spcBef>
                <a:spcPts val="48"/>
              </a:spcBef>
              <a:buFontTx/>
              <a:buNone/>
              <a:defRPr sz="2700" baseline="0">
                <a:latin typeface="Gotham-Book"/>
              </a:defRPr>
            </a:lvl2pPr>
            <a:lvl3pPr marL="0" indent="0">
              <a:spcBef>
                <a:spcPts val="1632"/>
              </a:spcBef>
              <a:buFontTx/>
              <a:buNone/>
              <a:defRPr sz="1800" cap="all" baseline="0">
                <a:latin typeface="Gotham-Medium"/>
              </a:defRPr>
            </a:lvl3pPr>
            <a:lvl4pPr marL="0" indent="0">
              <a:spcBef>
                <a:spcPts val="984"/>
              </a:spcBef>
              <a:buFontTx/>
              <a:buNone/>
              <a:defRPr sz="1600" b="0" i="0" cap="all" baseline="0">
                <a:latin typeface="Gotham-MediumItalic"/>
              </a:defRPr>
            </a:lvl4pPr>
          </a:lstStyle>
          <a:p>
            <a:pPr lvl="0"/>
            <a:r>
              <a:rPr lang="en-US" dirty="0"/>
              <a:t>Subhead level one</a:t>
            </a:r>
          </a:p>
          <a:p>
            <a:pPr lvl="1"/>
            <a:r>
              <a:rPr lang="en-US" dirty="0"/>
              <a:t>Main text</a:t>
            </a:r>
          </a:p>
          <a:p>
            <a:pPr lvl="2"/>
            <a:r>
              <a:rPr lang="en-US" dirty="0"/>
              <a:t>Subhead level two</a:t>
            </a:r>
          </a:p>
          <a:p>
            <a:pPr lvl="1"/>
            <a:r>
              <a:rPr lang="en-US" dirty="0"/>
              <a:t>Main text</a:t>
            </a:r>
          </a:p>
          <a:p>
            <a:pPr lvl="3"/>
            <a:r>
              <a:rPr lang="en-US" dirty="0"/>
              <a:t>Subhead level three</a:t>
            </a:r>
          </a:p>
          <a:p>
            <a:pPr lvl="1"/>
            <a:r>
              <a:rPr lang="en-US" dirty="0"/>
              <a:t>Main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73787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9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8115526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135956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: Five level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207846"/>
            <a:ext cx="8115526" cy="3918318"/>
          </a:xfrm>
        </p:spPr>
        <p:txBody>
          <a:bodyPr/>
          <a:lstStyle>
            <a:lvl1pPr marL="0" indent="-228600">
              <a:buClr>
                <a:srgbClr val="FF0000"/>
              </a:buClr>
              <a:buFont typeface="Wingdings" charset="2"/>
              <a:buChar char="§"/>
              <a:defRPr sz="2700" baseline="0">
                <a:solidFill>
                  <a:schemeClr val="tx1"/>
                </a:solidFill>
                <a:latin typeface="Gotham-Medium"/>
              </a:defRPr>
            </a:lvl1pPr>
            <a:lvl2pPr marL="466344" indent="-164592">
              <a:spcBef>
                <a:spcPts val="1248"/>
              </a:spcBef>
              <a:buClr>
                <a:srgbClr val="FF0000"/>
              </a:buClr>
              <a:buFont typeface="Wingdings" charset="2"/>
              <a:buChar char="§"/>
              <a:defRPr sz="1800" cap="all" baseline="0">
                <a:latin typeface="Gotham-Medium"/>
              </a:defRPr>
            </a:lvl2pPr>
            <a:lvl3pPr marL="0" indent="-192024">
              <a:spcBef>
                <a:spcPts val="1032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700" cap="none" baseline="0">
                <a:latin typeface="Gotham-Medium"/>
              </a:defRPr>
            </a:lvl3pPr>
            <a:lvl4pPr marL="752094" indent="-137160">
              <a:spcBef>
                <a:spcPts val="984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600" b="0" i="0" cap="all" baseline="0">
                <a:latin typeface="Gotham-MediumItalic"/>
              </a:defRPr>
            </a:lvl4pPr>
            <a:lvl5pPr marL="1197864" marR="0" indent="-13716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charset="2"/>
              <a:buChar char="§"/>
              <a:tabLst/>
              <a:defRPr sz="1200" b="1" i="0" cap="all" baseline="0">
                <a:latin typeface="Gotham"/>
              </a:defRPr>
            </a:lvl5pPr>
            <a:lvl6pPr marL="1600200" indent="-91440">
              <a:spcBef>
                <a:spcPts val="888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000" b="1" i="1" cap="all" baseline="0">
                <a:latin typeface="Gotham"/>
              </a:defRPr>
            </a:lvl6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  <a:p>
            <a:pPr lvl="4"/>
            <a:r>
              <a:rPr lang="en-US" dirty="0"/>
              <a:t>Fourth level bullet</a:t>
            </a:r>
          </a:p>
          <a:p>
            <a:pPr lvl="5"/>
            <a:r>
              <a:rPr lang="en-US" dirty="0"/>
              <a:t>Fifth level Bullet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73787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9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8115526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15656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head and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49230"/>
            <a:ext cx="8115526" cy="3957395"/>
          </a:xfrm>
        </p:spPr>
        <p:txBody>
          <a:bodyPr/>
          <a:lstStyle>
            <a:lvl1pPr marL="0" indent="0">
              <a:buFontTx/>
              <a:buNone/>
              <a:defRPr sz="3000">
                <a:solidFill>
                  <a:srgbClr val="FF0000"/>
                </a:solidFill>
                <a:latin typeface="Gotham-Book"/>
              </a:defRPr>
            </a:lvl1pPr>
            <a:lvl2pPr marL="0" indent="0">
              <a:spcBef>
                <a:spcPts val="48"/>
              </a:spcBef>
              <a:buFontTx/>
              <a:buNone/>
              <a:defRPr sz="2700">
                <a:latin typeface="Gotham-Book"/>
              </a:defRPr>
            </a:lvl2pPr>
          </a:lstStyle>
          <a:p>
            <a:pPr lvl="0"/>
            <a:r>
              <a:rPr lang="en-US" dirty="0"/>
              <a:t>Click to edit subhead text</a:t>
            </a:r>
          </a:p>
          <a:p>
            <a:pPr lvl="1"/>
            <a:r>
              <a:rPr lang="en-US" dirty="0"/>
              <a:t>Paragraph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73787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9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8115526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127187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head, text and righ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73787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49230"/>
            <a:ext cx="8115526" cy="544897"/>
          </a:xfrm>
        </p:spPr>
        <p:txBody>
          <a:bodyPr/>
          <a:lstStyle>
            <a:lvl1pPr marL="0" indent="0">
              <a:buFontTx/>
              <a:buNone/>
              <a:defRPr sz="3000">
                <a:solidFill>
                  <a:srgbClr val="FF0000"/>
                </a:solidFill>
                <a:latin typeface="Gotham-Book"/>
              </a:defRPr>
            </a:lvl1pPr>
            <a:lvl2pPr marL="0" indent="0">
              <a:spcBef>
                <a:spcPts val="48"/>
              </a:spcBef>
              <a:buFontTx/>
              <a:buNone/>
              <a:defRPr sz="2700">
                <a:latin typeface="Gotham-Book"/>
              </a:defRPr>
            </a:lvl2pPr>
          </a:lstStyle>
          <a:p>
            <a:pPr lvl="0"/>
            <a:r>
              <a:rPr lang="en-US" dirty="0"/>
              <a:t>Click to edit subhead text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9816" y="2686565"/>
            <a:ext cx="3992910" cy="32531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700">
                <a:solidFill>
                  <a:schemeClr val="tx1"/>
                </a:solidFill>
                <a:latin typeface="Gotham-Book"/>
              </a:defRPr>
            </a:lvl1pPr>
            <a:lvl2pPr marL="0" indent="0">
              <a:spcBef>
                <a:spcPts val="48"/>
              </a:spcBef>
              <a:buFontTx/>
              <a:buNone/>
              <a:defRPr sz="2700">
                <a:latin typeface="Gotham-Book"/>
              </a:defRPr>
            </a:lvl2pPr>
          </a:lstStyle>
          <a:p>
            <a:pPr lvl="0"/>
            <a:r>
              <a:rPr lang="en-US" dirty="0"/>
              <a:t>Paragraph text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3"/>
          </p:nvPr>
        </p:nvSpPr>
        <p:spPr>
          <a:xfrm>
            <a:off x="457200" y="2830894"/>
            <a:ext cx="3672704" cy="3108798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Title 9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8115526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38383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am-Book"/>
              </a:defRPr>
            </a:lvl1pPr>
          </a:lstStyle>
          <a:p>
            <a:fld id="{BB3D0CD8-6641-2E43-B714-5EAF9E86794F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am-Book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am-Book"/>
              </a:defRPr>
            </a:lvl1pPr>
          </a:lstStyle>
          <a:p>
            <a:fld id="{9614832F-5A0F-8342-BE4D-81B1081A4A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8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4" r:id="rId5"/>
    <p:sldLayoutId id="2147483660" r:id="rId6"/>
    <p:sldLayoutId id="2147483661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otham-Book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otham-Book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otham-Book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otham-Book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otham-Book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otham-Book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3138" y="550031"/>
            <a:ext cx="5793334" cy="1470025"/>
          </a:xfrm>
        </p:spPr>
        <p:txBody>
          <a:bodyPr/>
          <a:lstStyle/>
          <a:p>
            <a:r>
              <a:rPr lang="en-US" dirty="0"/>
              <a:t>MITM using Rogue Wireless 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Keshaw Kumar Burnwal</a:t>
            </a:r>
          </a:p>
        </p:txBody>
      </p:sp>
    </p:spTree>
    <p:extLst>
      <p:ext uri="{BB962C8B-B14F-4D97-AF65-F5344CB8AC3E}">
        <p14:creationId xmlns:p14="http://schemas.microsoft.com/office/powerpoint/2010/main" val="240791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701CE8-4E27-4ECF-877C-C4D561C02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8026"/>
            <a:ext cx="8115526" cy="4838137"/>
          </a:xfrm>
        </p:spPr>
        <p:txBody>
          <a:bodyPr/>
          <a:lstStyle/>
          <a:p>
            <a:r>
              <a:rPr lang="en-US" dirty="0"/>
              <a:t>Redirect traffic from router to attacker.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Send data packets from attacker back to router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4570CD-1B95-4B38-9643-48817855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Setup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FAC15-46FF-4BB5-B92F-A00E54B4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488" y="5608125"/>
            <a:ext cx="6076950" cy="476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BBBA2B-3746-42C2-AB79-E52E48DC3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7" y="3517491"/>
            <a:ext cx="8790039" cy="14815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94A921-B9DE-4B16-80D4-6AC98CA00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168" y="1843881"/>
            <a:ext cx="4824880" cy="158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1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B40060-6F4E-419A-8732-41D1E1DFC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6" y="963562"/>
            <a:ext cx="8326920" cy="516260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Create X509 certificate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NAT rules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Start SSLSplit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17D367-0731-4AAA-8E82-02589543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79" y="-35931"/>
            <a:ext cx="8115526" cy="1133600"/>
          </a:xfrm>
        </p:spPr>
        <p:txBody>
          <a:bodyPr/>
          <a:lstStyle/>
          <a:p>
            <a:r>
              <a:rPr lang="en-US" dirty="0"/>
              <a:t>Setup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15A83-E300-4E75-B9F9-05F753ECA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" y="4061552"/>
            <a:ext cx="8115526" cy="716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2A3AE6-8818-44F8-BE3A-78FD06F51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37" y="5410067"/>
            <a:ext cx="8219768" cy="7160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525ED-870A-450E-813E-273934AAD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80" y="2302933"/>
            <a:ext cx="8485239" cy="4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6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ACB101-0B46-466D-AE58-2E907ACA7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MITM on Amazon.com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65F7B7-95CD-416E-AF26-BE5DAF80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92275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0050A9-A3DF-4E44-BEEA-17D2F3331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D17194-A395-4F55-88AB-20569EE7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Examples</a:t>
            </a:r>
          </a:p>
        </p:txBody>
      </p:sp>
    </p:spTree>
    <p:extLst>
      <p:ext uri="{BB962C8B-B14F-4D97-AF65-F5344CB8AC3E}">
        <p14:creationId xmlns:p14="http://schemas.microsoft.com/office/powerpoint/2010/main" val="1227190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C729BF-0860-4C96-AF19-6CA3B81F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81" y="0"/>
            <a:ext cx="8115526" cy="1133600"/>
          </a:xfrm>
        </p:spPr>
        <p:txBody>
          <a:bodyPr/>
          <a:lstStyle/>
          <a:p>
            <a:r>
              <a:rPr lang="en-US" dirty="0"/>
              <a:t>HSTS Bypassed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60BE7F-E454-4B00-822E-290783585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" y="1319466"/>
            <a:ext cx="7239615" cy="3496070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8C66B6-CEE6-493D-9D92-9CC259DDA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4877" y="3612858"/>
            <a:ext cx="6047503" cy="2773111"/>
          </a:xfrm>
        </p:spPr>
      </p:pic>
    </p:spTree>
    <p:extLst>
      <p:ext uri="{BB962C8B-B14F-4D97-AF65-F5344CB8AC3E}">
        <p14:creationId xmlns:p14="http://schemas.microsoft.com/office/powerpoint/2010/main" val="244760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FDD07C-0A43-46D6-840F-06B2A899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Intercepting Facebook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439EF98-6ED4-4A68-8549-E3B56D56A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73" y="1408238"/>
            <a:ext cx="8021911" cy="406101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1726C6-5A5D-4419-B2D4-83B4780C9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19" y="3860704"/>
            <a:ext cx="5240594" cy="290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85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0684897-4FB6-40D5-AAAE-DC381884E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65" y="1641652"/>
            <a:ext cx="5456389" cy="298967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2C3F003-3B00-4846-B972-B52A4F3B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Intercepting Financial Transaction</a:t>
            </a:r>
          </a:p>
        </p:txBody>
      </p:sp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6064BC61-1511-4B28-805E-6E06F764E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020" y="2874726"/>
            <a:ext cx="6236625" cy="35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03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94B737-2BDC-4209-B933-389C1D46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Don’t send critical information in plain 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VPN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Hard-coded configuration based HSTS implementation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355D6C-8308-422E-BAFC-A4E8C49F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</a:t>
            </a:r>
          </a:p>
        </p:txBody>
      </p:sp>
    </p:spTree>
    <p:extLst>
      <p:ext uri="{BB962C8B-B14F-4D97-AF65-F5344CB8AC3E}">
        <p14:creationId xmlns:p14="http://schemas.microsoft.com/office/powerpoint/2010/main" val="1507767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keepcalmstudio.com/_gallery/300/2wETerA.png">
            <a:extLst>
              <a:ext uri="{FF2B5EF4-FFF2-40B4-BE49-F238E27FC236}">
                <a16:creationId xmlns:a16="http://schemas.microsoft.com/office/drawing/2014/main" id="{7CCC3994-CBC8-4146-8B08-47B646974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678" y="177647"/>
            <a:ext cx="5948516" cy="594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13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DFCA7-1F34-4C49-AEAC-E6E556074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Man In The Middle (MITM)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BE1A49-ABB7-471A-999A-B6DFF35C4AB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711789" y="2686564"/>
            <a:ext cx="3992910" cy="325312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Attacker positions himself between client and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Eavesdrop communication or impersonate one of the parties.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9C45DF9-02F3-401E-B38B-D14ADC5F689B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MITM</a:t>
            </a:r>
          </a:p>
        </p:txBody>
      </p:sp>
      <p:pic>
        <p:nvPicPr>
          <p:cNvPr id="2050" name="Picture 2" descr="https://www.incapsula.com/web-application-security/wp-content/uploads/sites/6/2018/02/man-in-the-middle-mitm.jpg">
            <a:extLst>
              <a:ext uri="{FF2B5EF4-FFF2-40B4-BE49-F238E27FC236}">
                <a16:creationId xmlns:a16="http://schemas.microsoft.com/office/drawing/2014/main" id="{CB2BB5DE-ECBD-455B-B858-51E8EE704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27" y="2805252"/>
            <a:ext cx="4253350" cy="313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46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Active MITM is two stage process.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Interception</a:t>
            </a:r>
          </a:p>
          <a:p>
            <a:pPr marL="855663" lvl="4" indent="40322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ARP Spoofing</a:t>
            </a:r>
          </a:p>
          <a:p>
            <a:pPr marL="855663" lvl="4" indent="40322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DNS Spoofing</a:t>
            </a:r>
          </a:p>
          <a:p>
            <a:pPr marL="855663" lvl="4" indent="40322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IP Spoofing</a:t>
            </a:r>
          </a:p>
          <a:p>
            <a:pPr marL="855663" lvl="4" indent="40322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Rogue on-the-path device </a:t>
            </a:r>
          </a:p>
          <a:p>
            <a:pPr marL="514350" lvl="0" indent="-514350">
              <a:buAutoNum type="arabicPeriod" startAt="2"/>
            </a:pPr>
            <a:r>
              <a:rPr lang="en-US" dirty="0"/>
              <a:t>Decryption</a:t>
            </a:r>
          </a:p>
          <a:p>
            <a:pPr marL="1258888" lvl="1" indent="-344488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SSL Hijacking</a:t>
            </a:r>
          </a:p>
          <a:p>
            <a:pPr marL="1258888" lvl="1" indent="-344488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SSL Stripping</a:t>
            </a:r>
          </a:p>
          <a:p>
            <a:pPr marL="1258888" lvl="1" indent="-344488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HTTPS </a:t>
            </a:r>
            <a:r>
              <a:rPr lang="en-US" sz="2400" dirty="0">
                <a:latin typeface="+mn-lt"/>
              </a:rPr>
              <a:t>Spoofing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MITM (Cont.)</a:t>
            </a:r>
          </a:p>
        </p:txBody>
      </p:sp>
    </p:spTree>
    <p:extLst>
      <p:ext uri="{BB962C8B-B14F-4D97-AF65-F5344CB8AC3E}">
        <p14:creationId xmlns:p14="http://schemas.microsoft.com/office/powerpoint/2010/main" val="258135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Hyper Text Transfer Protocol Secure (HTTPS)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HTTP Strict Transport Security (HSTS)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Use Virtual Private Network (VPN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Cautious use of Public Wi-Fi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Prevention</a:t>
            </a:r>
          </a:p>
        </p:txBody>
      </p:sp>
    </p:spTree>
    <p:extLst>
      <p:ext uri="{BB962C8B-B14F-4D97-AF65-F5344CB8AC3E}">
        <p14:creationId xmlns:p14="http://schemas.microsoft.com/office/powerpoint/2010/main" val="100733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7297E9-D76B-46DC-B0F8-B27348EEA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these enough?</a:t>
            </a:r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903593-AB4B-4A00-BF80-F15AF274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4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FEA23D-FB99-4D01-93B0-5209DB045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Attacker can install malicious Root-CA or Intermediate CA (I-CA) in root store of victim</a:t>
            </a:r>
          </a:p>
          <a:p>
            <a:pPr marL="914400" lvl="1" indent="-236538">
              <a:buFont typeface="Courier New" panose="02070309020205020404" pitchFamily="49" charset="0"/>
              <a:buChar char="o"/>
            </a:pPr>
            <a:r>
              <a:rPr lang="en-US" sz="2200" dirty="0"/>
              <a:t>Shared computers</a:t>
            </a:r>
          </a:p>
          <a:p>
            <a:pPr marL="914400" lvl="1" indent="-236538">
              <a:buFont typeface="Courier New" panose="02070309020205020404" pitchFamily="49" charset="0"/>
              <a:buChar char="o"/>
            </a:pPr>
            <a:r>
              <a:rPr lang="en-US" sz="2200" dirty="0"/>
              <a:t>Compromise a valid CA (Stuxnet, </a:t>
            </a:r>
            <a:r>
              <a:rPr lang="en-US" sz="2200" dirty="0" err="1"/>
              <a:t>DigiNotar</a:t>
            </a:r>
            <a:r>
              <a:rPr lang="en-US" sz="2200" dirty="0"/>
              <a:t>)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Attacker can place his machine in between victim and server.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ECCDE3-C1A3-4629-B154-83377099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</a:t>
            </a:r>
          </a:p>
        </p:txBody>
      </p:sp>
    </p:spTree>
    <p:extLst>
      <p:ext uri="{BB962C8B-B14F-4D97-AF65-F5344CB8AC3E}">
        <p14:creationId xmlns:p14="http://schemas.microsoft.com/office/powerpoint/2010/main" val="210320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5DD551-5377-4583-91EC-E0686C14D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3330"/>
            <a:ext cx="8115526" cy="4562834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Written by Daniel Roethlisberger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Bypass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server-instructed public key pinning </a:t>
            </a:r>
            <a:r>
              <a:rPr lang="en-US" b="1" i="1" dirty="0">
                <a:solidFill>
                  <a:schemeClr val="tx1"/>
                </a:solidFill>
              </a:rPr>
              <a:t>(HPKP)</a:t>
            </a:r>
            <a:r>
              <a:rPr lang="en-US" dirty="0">
                <a:solidFill>
                  <a:schemeClr val="tx1"/>
                </a:solidFill>
              </a:rPr>
              <a:t>,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 strict transport security restrictions (</a:t>
            </a:r>
            <a:r>
              <a:rPr lang="en-US" b="1" i="1" dirty="0">
                <a:solidFill>
                  <a:schemeClr val="tx1"/>
                </a:solidFill>
              </a:rPr>
              <a:t>HSTS</a:t>
            </a:r>
            <a:r>
              <a:rPr lang="en-US" dirty="0">
                <a:solidFill>
                  <a:schemeClr val="tx1"/>
                </a:solidFill>
              </a:rPr>
              <a:t>),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Certificate Transparency enforcement (</a:t>
            </a:r>
            <a:r>
              <a:rPr lang="en-US" b="1" dirty="0">
                <a:solidFill>
                  <a:schemeClr val="tx1"/>
                </a:solidFill>
              </a:rPr>
              <a:t>Expect-CT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OCSP based certificate check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Supports</a:t>
            </a:r>
          </a:p>
          <a:p>
            <a:pPr marL="457200" lvl="1" indent="-457200">
              <a:buFont typeface="Courier New" panose="02070309020205020404" pitchFamily="49" charset="0"/>
              <a:buChar char="o"/>
            </a:pPr>
            <a:r>
              <a:rPr lang="en-US" dirty="0"/>
              <a:t>plain TCP, plain SSL, HTTP and HTTPS</a:t>
            </a:r>
          </a:p>
          <a:p>
            <a:pPr marL="457200" lvl="1" indent="-4572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IPv4 and IPv6</a:t>
            </a:r>
          </a:p>
          <a:p>
            <a:pPr marL="457200" lvl="1" indent="-457200">
              <a:buFont typeface="Courier New" panose="02070309020205020404" pitchFamily="49" charset="0"/>
              <a:buChar char="o"/>
            </a:pPr>
            <a:r>
              <a:rPr lang="en-US" dirty="0"/>
              <a:t>Encryption: RSA, DSA and ECDSA keys and DHE and ECDHE cipher suites. </a:t>
            </a:r>
          </a:p>
          <a:p>
            <a:pPr marL="457200" lvl="1" indent="-4572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Server Name Indication (SNI)</a:t>
            </a:r>
          </a:p>
          <a:p>
            <a:pPr marL="457200" lvl="1" indent="-457200">
              <a:buFont typeface="Courier New" panose="02070309020205020404" pitchFamily="49" charset="0"/>
              <a:buChar char="o"/>
            </a:pPr>
            <a:r>
              <a:rPr lang="en-US" dirty="0"/>
              <a:t>SSL 3.0, TLS 1.0, TLS 1.1 and TLS 1.2, and optionally SSL 2.0 as well.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90B10B-EC3E-41A3-B226-F9327A0A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SSLSplit</a:t>
            </a:r>
          </a:p>
        </p:txBody>
      </p:sp>
    </p:spTree>
    <p:extLst>
      <p:ext uri="{BB962C8B-B14F-4D97-AF65-F5344CB8AC3E}">
        <p14:creationId xmlns:p14="http://schemas.microsoft.com/office/powerpoint/2010/main" val="32474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473454-05D1-4BDF-9FFB-BA9050A69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b="1" dirty="0">
                <a:solidFill>
                  <a:schemeClr val="tx1"/>
                </a:solidFill>
              </a:rPr>
              <a:t>NAT Engine</a:t>
            </a:r>
            <a:r>
              <a:rPr lang="en-US" dirty="0">
                <a:solidFill>
                  <a:schemeClr val="tx1"/>
                </a:solidFill>
              </a:rPr>
              <a:t> to terminate connections transparently.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Terminates existing SSL/TLS and initiates a new SSL/TLS connection to the original destination address, while logging all data transmitted.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Generates and signs </a:t>
            </a:r>
            <a:r>
              <a:rPr lang="en-US" b="1" dirty="0">
                <a:solidFill>
                  <a:schemeClr val="tx1"/>
                </a:solidFill>
              </a:rPr>
              <a:t>forged X509v3 certificates on-the-fly,</a:t>
            </a:r>
            <a:r>
              <a:rPr lang="en-US" dirty="0">
                <a:solidFill>
                  <a:schemeClr val="tx1"/>
                </a:solidFill>
              </a:rPr>
              <a:t> mimicking the original server certificate’s subject DN, </a:t>
            </a:r>
            <a:r>
              <a:rPr lang="en-US" dirty="0" err="1">
                <a:solidFill>
                  <a:schemeClr val="tx1"/>
                </a:solidFill>
              </a:rPr>
              <a:t>subjectAltName</a:t>
            </a:r>
            <a:r>
              <a:rPr lang="en-US" dirty="0">
                <a:solidFill>
                  <a:schemeClr val="tx1"/>
                </a:solidFill>
              </a:rPr>
              <a:t> extension and other characteristics.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796144-8371-42A4-B3F1-DB100226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SSLSplit(Cont.)</a:t>
            </a:r>
          </a:p>
        </p:txBody>
      </p:sp>
    </p:spTree>
    <p:extLst>
      <p:ext uri="{BB962C8B-B14F-4D97-AF65-F5344CB8AC3E}">
        <p14:creationId xmlns:p14="http://schemas.microsoft.com/office/powerpoint/2010/main" val="55736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ECF397-4BFD-444D-8620-BE97B3FB7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64" y="1397373"/>
            <a:ext cx="8215320" cy="472879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BD52B6-77D6-4438-B0AB-75C7B4BB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Setup</a:t>
            </a:r>
          </a:p>
        </p:txBody>
      </p:sp>
    </p:spTree>
    <p:extLst>
      <p:ext uri="{BB962C8B-B14F-4D97-AF65-F5344CB8AC3E}">
        <p14:creationId xmlns:p14="http://schemas.microsoft.com/office/powerpoint/2010/main" val="3599281190"/>
      </p:ext>
    </p:extLst>
  </p:cSld>
  <p:clrMapOvr>
    <a:masterClrMapping/>
  </p:clrMapOvr>
</p:sld>
</file>

<file path=ppt/theme/theme1.xml><?xml version="1.0" encoding="utf-8"?>
<a:theme xmlns:a="http://schemas.openxmlformats.org/drawingml/2006/main" name="CSE 4 Tab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CSE 4 Tab Template.potx</Template>
  <TotalTime>147</TotalTime>
  <Words>354</Words>
  <Application>Microsoft Office PowerPoint</Application>
  <PresentationFormat>On-screen Show (4:3)</PresentationFormat>
  <Paragraphs>81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Courier New</vt:lpstr>
      <vt:lpstr>Gotham</vt:lpstr>
      <vt:lpstr>Gotham-Book</vt:lpstr>
      <vt:lpstr>Gotham-Medium</vt:lpstr>
      <vt:lpstr>Gotham-MediumItalic</vt:lpstr>
      <vt:lpstr>Wingdings</vt:lpstr>
      <vt:lpstr>CSE 4 Tab Template</vt:lpstr>
      <vt:lpstr>MITM using Rogue Wireless AP</vt:lpstr>
      <vt:lpstr>What is MITM</vt:lpstr>
      <vt:lpstr>MITM (Cont.)</vt:lpstr>
      <vt:lpstr>Existing Prevention</vt:lpstr>
      <vt:lpstr>PowerPoint Presentation</vt:lpstr>
      <vt:lpstr>Threat Model</vt:lpstr>
      <vt:lpstr>SSLSplit</vt:lpstr>
      <vt:lpstr>SSLSplit(Cont.)</vt:lpstr>
      <vt:lpstr>Lab Setup</vt:lpstr>
      <vt:lpstr>Lab Setup (Cont.)</vt:lpstr>
      <vt:lpstr>Setup (Cont.)</vt:lpstr>
      <vt:lpstr>DEMO</vt:lpstr>
      <vt:lpstr>Some More Examples</vt:lpstr>
      <vt:lpstr>HSTS Bypassed</vt:lpstr>
      <vt:lpstr>Intercepting Facebook</vt:lpstr>
      <vt:lpstr>Intercepting Financial Transaction</vt:lpstr>
      <vt:lpstr>Prevention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Figlewski</dc:creator>
  <cp:lastModifiedBy>Keshaw Burnwal</cp:lastModifiedBy>
  <cp:revision>17</cp:revision>
  <dcterms:created xsi:type="dcterms:W3CDTF">2014-01-15T15:19:45Z</dcterms:created>
  <dcterms:modified xsi:type="dcterms:W3CDTF">2018-11-27T18:01:20Z</dcterms:modified>
</cp:coreProperties>
</file>