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42900" y="541020"/>
            <a:ext cx="1965960" cy="5539740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(ANDROID)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336925" y="541020"/>
            <a:ext cx="3601720" cy="5539740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7668895" y="5078095"/>
            <a:ext cx="1525270" cy="916305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PAY SYSTEM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9812655" y="513080"/>
            <a:ext cx="2122170" cy="5539740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DATABASE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673975" y="547370"/>
            <a:ext cx="1525270" cy="956945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MAP API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44830" y="3915410"/>
            <a:ext cx="1525270" cy="14306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TRANSPORT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MODULE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50545" y="1468120"/>
            <a:ext cx="1525270" cy="14306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APP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574415" y="1424305"/>
            <a:ext cx="1082040" cy="390461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420995" y="1437640"/>
            <a:ext cx="1372235" cy="9632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LOCATION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BASED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420995" y="2947035"/>
            <a:ext cx="1358900" cy="9632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PROCESSING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420995" y="4363720"/>
            <a:ext cx="1358900" cy="9632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PAYMENT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0102850" y="1108075"/>
            <a:ext cx="1543685" cy="11874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LOCATION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BASED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10121900" y="2722880"/>
            <a:ext cx="1543685" cy="11874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10101580" y="4364355"/>
            <a:ext cx="1543685" cy="11874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PAYMENT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4655820" y="1793875"/>
            <a:ext cx="739140" cy="19812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4655820" y="3284220"/>
            <a:ext cx="752475" cy="19685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42485" y="4726305"/>
            <a:ext cx="782320" cy="18034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213485" y="2927985"/>
            <a:ext cx="185420" cy="1003300"/>
          </a:xfrm>
          <a:prstGeom prst="up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6792595" y="3336925"/>
            <a:ext cx="3310890" cy="18542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811645" y="2050415"/>
            <a:ext cx="3310890" cy="18542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6804025" y="4535805"/>
            <a:ext cx="3310890" cy="18542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084070" y="4589780"/>
            <a:ext cx="1450975" cy="17208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2386965" y="4352290"/>
            <a:ext cx="8845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REQUEST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2353310" y="4727575"/>
            <a:ext cx="984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RESPONSE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421640" y="3178810"/>
            <a:ext cx="8318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REQUSET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1330325" y="3177540"/>
            <a:ext cx="984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RESPONSE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4589780" y="1569085"/>
            <a:ext cx="89789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ROUTING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4595495" y="3039110"/>
            <a:ext cx="89789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ROUTING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4588510" y="4495165"/>
            <a:ext cx="89789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ROUTING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19920000">
            <a:off x="6437630" y="965200"/>
            <a:ext cx="1240790" cy="17780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1020000">
            <a:off x="6383020" y="5513070"/>
            <a:ext cx="1279525" cy="17208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6304280" y="751840"/>
            <a:ext cx="8712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REQUEST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6711315" y="1211580"/>
            <a:ext cx="9518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RESPONSE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6506845" y="5701665"/>
            <a:ext cx="8712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REQUEST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6717030" y="5253355"/>
            <a:ext cx="9518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RESPONSE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7609840" y="1833244"/>
            <a:ext cx="22028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SAVE / ROAD DATA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7668260" y="3157855"/>
            <a:ext cx="22028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SAVE / ROAD DATA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7668260" y="4331970"/>
            <a:ext cx="22028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SAVE / ROAD DATA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현민</dc:creator>
  <cp:lastModifiedBy>한 현민</cp:lastModifiedBy>
</cp:coreProperties>
</file>