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>
        <p:scale>
          <a:sx n="233" d="100"/>
          <a:sy n="233" d="100"/>
        </p:scale>
        <p:origin x="-8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C0A6C-F7BD-FFB6-A910-8562BFE2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4A5052-0FB4-F032-0B62-07D84710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A3FDE-7FF1-17E0-2BD7-D66F10D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70BD8-A0DD-1685-DAC1-21E5AD25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AEC14-1ADF-DA4E-D952-A18C9A53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3BA35-379D-BFBA-DCA0-F34A96D4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1152E7-AC0E-548D-7737-D3545E81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C3FEA-3899-4F51-AA75-66BFCCDE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6712A-B95D-F454-A264-44C74564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B5151-4EE6-98A8-6EF8-12F7628C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AB785D-5C65-001D-9430-08E8F1B6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ED60B-A896-6B4B-4A27-FFBCF60DA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EA55D-62C3-6FD1-6D77-CBD6021B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3E957-DE31-0B9E-A0DC-0431616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62AFA-F5B0-C3C4-FB80-C10B4AB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D0342-3D0C-C876-1354-2FFF7A73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0C2F8-7441-9708-5AB3-C537EAB2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02055-BE13-F387-F432-06EE7819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94071-33C5-66A7-CE36-BCA2F55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AE95E-9C95-ACA9-B5C1-DA918D3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83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4C8A6-6480-55DD-84A5-028AF8A4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444092-239A-E6B9-6ADF-1C05F9CD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F3E352-D1A4-5BAC-A461-B5D763FB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BC076-7186-1613-520D-7293B9D4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2A051E-E654-F391-B01E-7F7293EE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AD642-3A68-87D1-FD8A-7A357A72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60892-4C59-E38C-9681-50DFBC6B9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7AF38D-0386-587D-8857-D4950E16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D98F0-CD9A-5A92-4C3B-69705FF5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D06A6-D418-71A0-C19C-D21CC93B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6477E-37CC-3368-E10F-AAA083EC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7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1CDB-E10F-D8AA-4E9C-B66242C0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EE7A4-C6DB-B49C-4838-617D388A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726A3-3AC5-B04F-04FF-825C826B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570FEE-181E-5EFA-3C0A-B39B870C1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121499-BEEE-2359-356F-B4EC8984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5DF098-2639-A359-F0CD-7927777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7B89AA-8A05-68C5-33EE-D857E81A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D8E00F-9088-679E-8494-51F803C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83145-5E48-4C51-6A7C-D316B49B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126BFF-0CC4-6D6A-7438-8809B05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1191E0-9754-0336-A73C-227AA478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BA91FC-BBE8-5EDC-CD05-C315ED2F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9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786C68-EE19-368A-4712-27E72B74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046CA8-FA3A-42D5-4B5A-AA53EC69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6BC2AF-D18A-B144-733E-EFC561F3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4F689-7046-92CD-4605-F57F7B11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7A9BB4-E945-0797-59E5-DFA3D477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FB740F-3666-5E38-5F7B-5C4F351E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FB4EF5-631D-983C-4728-871882B2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96324A-DD44-48E9-5DBF-8596C26A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355004-1EBB-605A-09CE-70B2F2AA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7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DB35A-674F-5E25-C61F-31577CA3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4CADB3-4FF9-F69C-0830-9DA0AD948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6055CC-1215-79AD-7A22-C0845CCB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B07061-8911-23DE-83DB-5EF7316B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AEDA71-E57B-305B-0308-B030097D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290D94-B974-D48C-AE7C-16D425BC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134A2D-6F6F-80D5-053E-A5EAF50C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F204D6-A997-4E56-255D-013B2CBB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A6D5E-6DB7-DA43-2ABC-1465C17CB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B86B2-1F85-458D-BB4D-F9A4D62C4F3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6CD6A-A79E-2D5E-AB60-AE0DB497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79B3C-5AEA-BB7D-5476-2B9673AE8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410F34E-6FFB-8088-1FE1-5BA599EDEE6D}"/>
              </a:ext>
            </a:extLst>
          </p:cNvPr>
          <p:cNvGrpSpPr/>
          <p:nvPr/>
        </p:nvGrpSpPr>
        <p:grpSpPr>
          <a:xfrm>
            <a:off x="5667656" y="2408998"/>
            <a:ext cx="720000" cy="360000"/>
            <a:chOff x="1613631" y="2409000"/>
            <a:chExt cx="720000" cy="36000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D680863-317D-0393-A5AC-2F6371F24DC9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8B047CA9-549E-E1D0-C324-A9033F4C05C5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E83DE5A-0572-FDEA-ED14-C104941D7194}"/>
              </a:ext>
            </a:extLst>
          </p:cNvPr>
          <p:cNvGrpSpPr/>
          <p:nvPr/>
        </p:nvGrpSpPr>
        <p:grpSpPr>
          <a:xfrm>
            <a:off x="1613631" y="1398109"/>
            <a:ext cx="720000" cy="360000"/>
            <a:chOff x="1613631" y="2409000"/>
            <a:chExt cx="720000" cy="36000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289B161-126F-476A-CE92-DA9603299E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ローチャート: 結合子 19">
              <a:extLst>
                <a:ext uri="{FF2B5EF4-FFF2-40B4-BE49-F238E27FC236}">
                  <a16:creationId xmlns:a16="http://schemas.microsoft.com/office/drawing/2014/main" id="{9886CB8B-9F30-58C9-512D-DD6318795571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902EDF-84F0-791F-3E99-C80926485C19}"/>
              </a:ext>
            </a:extLst>
          </p:cNvPr>
          <p:cNvGrpSpPr/>
          <p:nvPr/>
        </p:nvGrpSpPr>
        <p:grpSpPr>
          <a:xfrm>
            <a:off x="5667656" y="1398109"/>
            <a:ext cx="720000" cy="360000"/>
            <a:chOff x="1613631" y="2409000"/>
            <a:chExt cx="720000" cy="36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CDB16C-AD72-C5D9-EB22-858C4B67F710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B76A085D-1D6D-A8A1-B2BD-1A5F8DFC4D19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A916A71-1F65-BE90-1A12-125492B87BC6}"/>
              </a:ext>
            </a:extLst>
          </p:cNvPr>
          <p:cNvGrpSpPr/>
          <p:nvPr/>
        </p:nvGrpSpPr>
        <p:grpSpPr>
          <a:xfrm>
            <a:off x="4316315" y="2408999"/>
            <a:ext cx="720000" cy="360000"/>
            <a:chOff x="1613631" y="2409000"/>
            <a:chExt cx="720000" cy="3600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AA0C281-7ACA-CD13-1CE8-7810C0802703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ローチャート: 結合子 25">
              <a:extLst>
                <a:ext uri="{FF2B5EF4-FFF2-40B4-BE49-F238E27FC236}">
                  <a16:creationId xmlns:a16="http://schemas.microsoft.com/office/drawing/2014/main" id="{B893EE21-323E-DAC6-E431-071E4F9D3A3E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2A240E2-4AED-EB9A-D533-C2BD89488AED}"/>
              </a:ext>
            </a:extLst>
          </p:cNvPr>
          <p:cNvGrpSpPr/>
          <p:nvPr/>
        </p:nvGrpSpPr>
        <p:grpSpPr>
          <a:xfrm>
            <a:off x="2964972" y="1398109"/>
            <a:ext cx="720000" cy="360000"/>
            <a:chOff x="1613631" y="2409000"/>
            <a:chExt cx="720000" cy="36000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8DEB0A7-D6CA-191C-D0CA-2BDCFD704F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>
              <a:extLst>
                <a:ext uri="{FF2B5EF4-FFF2-40B4-BE49-F238E27FC236}">
                  <a16:creationId xmlns:a16="http://schemas.microsoft.com/office/drawing/2014/main" id="{C9E7B1B5-DF1D-A3BE-6D13-9C91D7E63817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E2AD122-7DCD-6DCA-D964-EFB3C275F842}"/>
              </a:ext>
            </a:extLst>
          </p:cNvPr>
          <p:cNvCxnSpPr/>
          <p:nvPr/>
        </p:nvCxnSpPr>
        <p:spPr>
          <a:xfrm flipV="1">
            <a:off x="1103773" y="2768999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5CC008-E63E-D31A-4FB6-722B8CA04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1407671" y="3018791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D85A28-BAB6-DE59-5CCB-D38EA6E30429}"/>
              </a:ext>
            </a:extLst>
          </p:cNvPr>
          <p:cNvSpPr txBox="1"/>
          <p:nvPr/>
        </p:nvSpPr>
        <p:spPr>
          <a:xfrm flipH="1">
            <a:off x="1892470" y="3374125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BD567A-46BE-9292-0A80-50448C77AF19}"/>
              </a:ext>
            </a:extLst>
          </p:cNvPr>
          <p:cNvSpPr txBox="1"/>
          <p:nvPr/>
        </p:nvSpPr>
        <p:spPr>
          <a:xfrm flipH="1">
            <a:off x="968507" y="2436124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246699B-4E45-35CB-89F7-81DDDE967537}"/>
              </a:ext>
            </a:extLst>
          </p:cNvPr>
          <p:cNvGrpSpPr/>
          <p:nvPr/>
        </p:nvGrpSpPr>
        <p:grpSpPr>
          <a:xfrm>
            <a:off x="1613631" y="2409000"/>
            <a:ext cx="720000" cy="360000"/>
            <a:chOff x="1613631" y="2409000"/>
            <a:chExt cx="720000" cy="36000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E2F6494-A0FE-31B7-BEEF-38A21204269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: 結合子 15">
              <a:extLst>
                <a:ext uri="{FF2B5EF4-FFF2-40B4-BE49-F238E27FC236}">
                  <a16:creationId xmlns:a16="http://schemas.microsoft.com/office/drawing/2014/main" id="{1539FF62-69BC-0F56-0F36-B36BF5FC6934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/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/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/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/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/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/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A36E6FA-70D7-0572-9F80-6B6C9C571D54}"/>
              </a:ext>
            </a:extLst>
          </p:cNvPr>
          <p:cNvCxnSpPr>
            <a:cxnSpLocks/>
          </p:cNvCxnSpPr>
          <p:nvPr/>
        </p:nvCxnSpPr>
        <p:spPr>
          <a:xfrm>
            <a:off x="1973631" y="190355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C7C070-741C-2B79-0E6A-34A2A3BDAFBA}"/>
              </a:ext>
            </a:extLst>
          </p:cNvPr>
          <p:cNvCxnSpPr>
            <a:cxnSpLocks/>
          </p:cNvCxnSpPr>
          <p:nvPr/>
        </p:nvCxnSpPr>
        <p:spPr>
          <a:xfrm>
            <a:off x="6027656" y="19035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F4101A4-793E-7655-7EEB-1D2D8B2FE727}"/>
              </a:ext>
            </a:extLst>
          </p:cNvPr>
          <p:cNvCxnSpPr/>
          <p:nvPr/>
        </p:nvCxnSpPr>
        <p:spPr>
          <a:xfrm flipV="1">
            <a:off x="2381941" y="19035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EB1A3DB-B7F4-74FB-5FB2-6190511CAC72}"/>
              </a:ext>
            </a:extLst>
          </p:cNvPr>
          <p:cNvCxnSpPr>
            <a:cxnSpLocks/>
          </p:cNvCxnSpPr>
          <p:nvPr/>
        </p:nvCxnSpPr>
        <p:spPr>
          <a:xfrm>
            <a:off x="3730643" y="191750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39C2540-C05F-C753-C40A-FB077AF06190}"/>
              </a:ext>
            </a:extLst>
          </p:cNvPr>
          <p:cNvCxnSpPr/>
          <p:nvPr/>
        </p:nvCxnSpPr>
        <p:spPr>
          <a:xfrm flipV="1">
            <a:off x="5063114" y="18988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7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FF352DA-D6F6-518E-6FF3-E95BF98B2C00}"/>
              </a:ext>
            </a:extLst>
          </p:cNvPr>
          <p:cNvGrpSpPr/>
          <p:nvPr/>
        </p:nvGrpSpPr>
        <p:grpSpPr>
          <a:xfrm>
            <a:off x="1351284" y="930924"/>
            <a:ext cx="9489433" cy="4996153"/>
            <a:chOff x="1472695" y="800681"/>
            <a:chExt cx="9489433" cy="499615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7C68ECE-542D-A386-962D-3E2D83926F3F}"/>
                </a:ext>
              </a:extLst>
            </p:cNvPr>
            <p:cNvGrpSpPr/>
            <p:nvPr/>
          </p:nvGrpSpPr>
          <p:grpSpPr>
            <a:xfrm>
              <a:off x="8202702" y="800681"/>
              <a:ext cx="2759426" cy="4996153"/>
              <a:chOff x="7190910" y="649182"/>
              <a:chExt cx="2759426" cy="4996153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DC1F2409-2C7A-B5B5-E97B-61526AA26433}"/>
                  </a:ext>
                </a:extLst>
              </p:cNvPr>
              <p:cNvGrpSpPr/>
              <p:nvPr/>
            </p:nvGrpSpPr>
            <p:grpSpPr>
              <a:xfrm rot="16200000">
                <a:off x="9023155" y="4025335"/>
                <a:ext cx="720000" cy="360000"/>
                <a:chOff x="1613631" y="2409000"/>
                <a:chExt cx="720000" cy="360000"/>
              </a:xfrm>
            </p:grpSpPr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A850022B-E07C-8D3E-AD67-2C0B47A9C0CA}"/>
                    </a:ext>
                  </a:extLst>
                </p:cNvPr>
                <p:cNvSpPr/>
                <p:nvPr/>
              </p:nvSpPr>
              <p:spPr>
                <a:xfrm rot="16200000">
                  <a:off x="1793631" y="2229000"/>
                  <a:ext cx="360000" cy="72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フローチャート: 結合子 41">
                  <a:extLst>
                    <a:ext uri="{FF2B5EF4-FFF2-40B4-BE49-F238E27FC236}">
                      <a16:creationId xmlns:a16="http://schemas.microsoft.com/office/drawing/2014/main" id="{4C14189B-5A3A-5677-3866-82F086ED1DDF}"/>
                    </a:ext>
                  </a:extLst>
                </p:cNvPr>
                <p:cNvSpPr/>
                <p:nvPr/>
              </p:nvSpPr>
              <p:spPr>
                <a:xfrm>
                  <a:off x="1751346" y="2529482"/>
                  <a:ext cx="119034" cy="119034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85ACEC06-9A47-77DC-2C4C-07345E927A4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563154" y="4205335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85ACEC06-9A47-77DC-2C4C-07345E927A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563154" y="4205335"/>
                    <a:ext cx="38718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705C8E8A-DBBC-18BD-761B-DA7A26828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02213" y="649182"/>
                <a:ext cx="2021424" cy="36012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EAFE98A8-39F6-D0CD-2C70-868BB4E7FA73}"/>
                  </a:ext>
                </a:extLst>
              </p:cNvPr>
              <p:cNvGrpSpPr/>
              <p:nvPr/>
            </p:nvGrpSpPr>
            <p:grpSpPr>
              <a:xfrm>
                <a:off x="8606062" y="3134958"/>
                <a:ext cx="324151" cy="324151"/>
                <a:chOff x="5232099" y="1698944"/>
                <a:chExt cx="914400" cy="914400"/>
              </a:xfrm>
            </p:grpSpPr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D59B36F6-A5CE-2E02-F1AD-67AECDE155CA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787AE96C-F589-7B55-F812-9F0145494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1BD1F81E-71FF-4CB9-A442-BD5CBA095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99C1AF9A-1EEA-5BF9-C89D-6DA313CD4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34300" y="2140864"/>
                <a:ext cx="556300" cy="10067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76F6CEF6-5766-C46D-F527-4DF48148C948}"/>
                  </a:ext>
                </a:extLst>
              </p:cNvPr>
              <p:cNvGrpSpPr/>
              <p:nvPr/>
            </p:nvGrpSpPr>
            <p:grpSpPr>
              <a:xfrm>
                <a:off x="7704913" y="1512059"/>
                <a:ext cx="324151" cy="324151"/>
                <a:chOff x="5232099" y="1698944"/>
                <a:chExt cx="914400" cy="914400"/>
              </a:xfrm>
            </p:grpSpPr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45F55F1B-A07B-755C-E483-F869A880BE54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88F762CC-907B-0934-65A3-F5AD0929A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D868BDB3-483B-46EE-6697-C9D4BDB45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E9AE2913-E8D3-9F29-D219-4618DC83DD6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823323" y="2765626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E9AE2913-E8D3-9F29-D219-4618DC83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823323" y="2765626"/>
                    <a:ext cx="38718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2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12A0A090-0685-73A6-5F70-793BCCD711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066292" y="1210199"/>
                    <a:ext cx="556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12A0A090-0685-73A6-5F70-793BCCD71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066292" y="1210199"/>
                    <a:ext cx="5563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B6753286-F436-76BF-A914-9977690F00BC}"/>
                  </a:ext>
                </a:extLst>
              </p:cNvPr>
              <p:cNvCxnSpPr/>
              <p:nvPr/>
            </p:nvCxnSpPr>
            <p:spPr>
              <a:xfrm flipV="1">
                <a:off x="7427012" y="4565335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C467441A-BDFD-863A-A354-F797354258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730910" y="4815127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FDDB41A-6D25-8015-A23C-F68F0E10D010}"/>
                  </a:ext>
                </a:extLst>
              </p:cNvPr>
              <p:cNvSpPr txBox="1"/>
              <p:nvPr/>
            </p:nvSpPr>
            <p:spPr>
              <a:xfrm flipH="1">
                <a:off x="8215709" y="5170461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y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2F9D2FC-3B1C-37E8-5B56-B77122AA8C87}"/>
                  </a:ext>
                </a:extLst>
              </p:cNvPr>
              <p:cNvSpPr txBox="1"/>
              <p:nvPr/>
            </p:nvSpPr>
            <p:spPr>
              <a:xfrm flipH="1">
                <a:off x="7291746" y="4232460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6AC4360-C8D4-7763-0A0B-64B600D1E122}"/>
                </a:ext>
              </a:extLst>
            </p:cNvPr>
            <p:cNvGrpSpPr/>
            <p:nvPr/>
          </p:nvGrpSpPr>
          <p:grpSpPr>
            <a:xfrm>
              <a:off x="1472695" y="818909"/>
              <a:ext cx="3485423" cy="4959696"/>
              <a:chOff x="460903" y="685639"/>
              <a:chExt cx="3485423" cy="495969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F96298F-9868-3801-8A10-BBA4B2FC43CB}"/>
                  </a:ext>
                </a:extLst>
              </p:cNvPr>
              <p:cNvGrpSpPr/>
              <p:nvPr/>
            </p:nvGrpSpPr>
            <p:grpSpPr>
              <a:xfrm rot="16200000">
                <a:off x="3008677" y="4061792"/>
                <a:ext cx="720000" cy="360000"/>
                <a:chOff x="1613631" y="2409000"/>
                <a:chExt cx="720000" cy="360000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4EE04F6E-A454-28C2-B28A-D4B35E06C545}"/>
                    </a:ext>
                  </a:extLst>
                </p:cNvPr>
                <p:cNvSpPr/>
                <p:nvPr/>
              </p:nvSpPr>
              <p:spPr>
                <a:xfrm rot="16200000">
                  <a:off x="1793631" y="2229000"/>
                  <a:ext cx="360000" cy="72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フローチャート: 結合子 3">
                  <a:extLst>
                    <a:ext uri="{FF2B5EF4-FFF2-40B4-BE49-F238E27FC236}">
                      <a16:creationId xmlns:a16="http://schemas.microsoft.com/office/drawing/2014/main" id="{77BDDB86-088A-0DC8-27ED-243BA51EDE9F}"/>
                    </a:ext>
                  </a:extLst>
                </p:cNvPr>
                <p:cNvSpPr/>
                <p:nvPr/>
              </p:nvSpPr>
              <p:spPr>
                <a:xfrm>
                  <a:off x="1751346" y="2529482"/>
                  <a:ext cx="119034" cy="119034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780BEECB-B2A8-963D-0FB5-692BAB89962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59144" y="4205335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780BEECB-B2A8-963D-0FB5-692BAB899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59144" y="4205335"/>
                    <a:ext cx="3871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7B7A95D-9AC9-C71F-B9B7-E32CFA44F007}"/>
                  </a:ext>
                </a:extLst>
              </p:cNvPr>
              <p:cNvCxnSpPr/>
              <p:nvPr/>
            </p:nvCxnSpPr>
            <p:spPr>
              <a:xfrm flipV="1">
                <a:off x="1017203" y="4565335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3E59696A-7590-72A1-FF3A-4A29CD3346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21101" y="4815127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E75CE7-AF39-5541-AA0D-71E36CE1F6F8}"/>
                  </a:ext>
                </a:extLst>
              </p:cNvPr>
              <p:cNvSpPr txBox="1"/>
              <p:nvPr/>
            </p:nvSpPr>
            <p:spPr>
              <a:xfrm flipH="1">
                <a:off x="1805900" y="5170461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y</a:t>
                </a:r>
                <a:endParaRPr kumimoji="1" lang="ja-JP" altLang="en-US" dirty="0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ED9F827-DE2B-311F-AF5A-62DB0BFB7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937" y="1205578"/>
                <a:ext cx="2486739" cy="2842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A7BDDF-B1AF-11D5-57AA-7392D5DC06FB}"/>
                  </a:ext>
                </a:extLst>
              </p:cNvPr>
              <p:cNvSpPr txBox="1"/>
              <p:nvPr/>
            </p:nvSpPr>
            <p:spPr>
              <a:xfrm flipH="1">
                <a:off x="881937" y="4232460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D4D6BDAA-D079-D11B-8792-87AC6C082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7735" y="685639"/>
                <a:ext cx="2021424" cy="36012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3E09CA0-3FBC-B076-3D63-5789B918B2EF}"/>
                  </a:ext>
                </a:extLst>
              </p:cNvPr>
              <p:cNvGrpSpPr/>
              <p:nvPr/>
            </p:nvGrpSpPr>
            <p:grpSpPr>
              <a:xfrm>
                <a:off x="2591584" y="3171415"/>
                <a:ext cx="324151" cy="324151"/>
                <a:chOff x="5232099" y="1698944"/>
                <a:chExt cx="914400" cy="914400"/>
              </a:xfrm>
            </p:grpSpPr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330B2C1B-080B-279A-9801-F23CB18FF43C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9AC7A422-2854-DE2B-48F5-12871C78F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77EDB21-E743-153D-F987-19FE57C28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8F313BB0-86F9-DE6F-201B-619DA82DB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19822" y="2177321"/>
                <a:ext cx="556300" cy="10067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48F831BC-9EB5-69DB-47D5-F3BFC80671ED}"/>
                  </a:ext>
                </a:extLst>
              </p:cNvPr>
              <p:cNvGrpSpPr/>
              <p:nvPr/>
            </p:nvGrpSpPr>
            <p:grpSpPr>
              <a:xfrm>
                <a:off x="1690435" y="1523448"/>
                <a:ext cx="324151" cy="324151"/>
                <a:chOff x="5232099" y="1698944"/>
                <a:chExt cx="914400" cy="914400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2EE5A788-FF0F-05E2-B0CC-AE57C8533703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B330C045-80B2-7DEC-4C3F-2BD1FB01A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905A8CB4-8DE9-3ACD-4C1F-75172BF9B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51850350-2EE5-FB88-A8FC-738F9CE49C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808845" y="2802083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51850350-2EE5-FB88-A8FC-738F9CE49C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08845" y="2802083"/>
                    <a:ext cx="3871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17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8EB3BB71-2C41-8528-0483-9CDBA10149C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051814" y="1246656"/>
                    <a:ext cx="556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8EB3BB71-2C41-8528-0483-9CDBA10149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051814" y="1246656"/>
                    <a:ext cx="5563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9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74A30B66-2C3B-BCC0-71DC-A0A32D1970EB}"/>
                  </a:ext>
                </a:extLst>
              </p:cNvPr>
              <p:cNvGrpSpPr/>
              <p:nvPr/>
            </p:nvGrpSpPr>
            <p:grpSpPr>
              <a:xfrm>
                <a:off x="1112682" y="1523448"/>
                <a:ext cx="324151" cy="324151"/>
                <a:chOff x="5232099" y="1698944"/>
                <a:chExt cx="914400" cy="914400"/>
              </a:xfrm>
            </p:grpSpPr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18AFE62B-893A-E3D0-AB8A-89F16B15E42C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A5E70507-668D-2BF0-7C71-F068AAC1C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2844D7EE-B86B-B3B1-68ED-39468D639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21A812CC-CF08-2A0F-7C1A-E1B0225F729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0903" y="1246656"/>
                    <a:ext cx="556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21A812CC-CF08-2A0F-7C1A-E1B0225F7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0903" y="1246656"/>
                    <a:ext cx="5563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9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フローチャート: 結合子 55">
                <a:extLst>
                  <a:ext uri="{FF2B5EF4-FFF2-40B4-BE49-F238E27FC236}">
                    <a16:creationId xmlns:a16="http://schemas.microsoft.com/office/drawing/2014/main" id="{EC529390-E8BF-AB85-3E2D-2BCB2D71A912}"/>
                  </a:ext>
                </a:extLst>
              </p:cNvPr>
              <p:cNvSpPr/>
              <p:nvPr/>
            </p:nvSpPr>
            <p:spPr>
              <a:xfrm rot="16200000">
                <a:off x="3309159" y="3986926"/>
                <a:ext cx="119034" cy="11903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6EF17FE3-92A2-FA15-671E-AC93FB9DF8D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59144" y="3836003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6EF17FE3-92A2-FA15-671E-AC93FB9DF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59144" y="3836003"/>
                    <a:ext cx="38718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820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A5134A-C3A6-1617-2152-9B12C6624E95}"/>
              </a:ext>
            </a:extLst>
          </p:cNvPr>
          <p:cNvGrpSpPr/>
          <p:nvPr/>
        </p:nvGrpSpPr>
        <p:grpSpPr>
          <a:xfrm rot="16200000">
            <a:off x="1325528" y="1874119"/>
            <a:ext cx="2421462" cy="1410896"/>
            <a:chOff x="1613631" y="2409000"/>
            <a:chExt cx="720000" cy="41951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4E6FCA5-9627-8229-FF0F-3C9CEC1D60B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結合子 3">
              <a:extLst>
                <a:ext uri="{FF2B5EF4-FFF2-40B4-BE49-F238E27FC236}">
                  <a16:creationId xmlns:a16="http://schemas.microsoft.com/office/drawing/2014/main" id="{2B987E7B-D573-C0B4-A810-F62036F5B292}"/>
                </a:ext>
              </a:extLst>
            </p:cNvPr>
            <p:cNvSpPr/>
            <p:nvPr/>
          </p:nvSpPr>
          <p:spPr>
            <a:xfrm>
              <a:off x="1779245" y="2709483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2135F35-68BD-FE08-8714-5B2BF2467C5E}"/>
                  </a:ext>
                </a:extLst>
              </p:cNvPr>
              <p:cNvSpPr txBox="1"/>
              <p:nvPr/>
            </p:nvSpPr>
            <p:spPr>
              <a:xfrm flipH="1">
                <a:off x="2560852" y="2463653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2135F35-68BD-FE08-8714-5B2BF246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60852" y="2463653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A0447F6-C544-FAC7-14FE-B833C4C27712}"/>
                  </a:ext>
                </a:extLst>
              </p:cNvPr>
              <p:cNvSpPr txBox="1"/>
              <p:nvPr/>
            </p:nvSpPr>
            <p:spPr>
              <a:xfrm flipH="1">
                <a:off x="4052112" y="2463653"/>
                <a:ext cx="587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A0447F6-C544-FAC7-14FE-B833C4C2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2112" y="2463653"/>
                <a:ext cx="58734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CD7B419B-21FC-7259-4618-045F74D50F4D}"/>
              </a:ext>
            </a:extLst>
          </p:cNvPr>
          <p:cNvSpPr/>
          <p:nvPr/>
        </p:nvSpPr>
        <p:spPr>
          <a:xfrm rot="16200000">
            <a:off x="4329020" y="2832985"/>
            <a:ext cx="400328" cy="400328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3E41C6-DE01-F17D-8889-E62DA905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7" y="517381"/>
            <a:ext cx="6134678" cy="2682472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6F5D2BB-08C5-EA70-638B-B812E9FE2BBD}"/>
              </a:ext>
            </a:extLst>
          </p:cNvPr>
          <p:cNvSpPr/>
          <p:nvPr/>
        </p:nvSpPr>
        <p:spPr>
          <a:xfrm>
            <a:off x="752079" y="2875789"/>
            <a:ext cx="5940000" cy="22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B0F82A0-89FF-3533-103A-9C2BF6FD2844}"/>
              </a:ext>
            </a:extLst>
          </p:cNvPr>
          <p:cNvSpPr/>
          <p:nvPr/>
        </p:nvSpPr>
        <p:spPr>
          <a:xfrm>
            <a:off x="1834202" y="2072160"/>
            <a:ext cx="795484" cy="795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403CCDF-27E6-A335-0681-40D1655ADAB4}"/>
              </a:ext>
            </a:extLst>
          </p:cNvPr>
          <p:cNvCxnSpPr/>
          <p:nvPr/>
        </p:nvCxnSpPr>
        <p:spPr>
          <a:xfrm>
            <a:off x="752079" y="2867644"/>
            <a:ext cx="59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F76E43-A88A-1722-F331-45AE18CEDBBF}"/>
              </a:ext>
            </a:extLst>
          </p:cNvPr>
          <p:cNvSpPr/>
          <p:nvPr/>
        </p:nvSpPr>
        <p:spPr>
          <a:xfrm>
            <a:off x="3033155" y="2072160"/>
            <a:ext cx="795484" cy="795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05BAAC0-0E12-7D6B-8A29-23CC8D528C48}"/>
              </a:ext>
            </a:extLst>
          </p:cNvPr>
          <p:cNvSpPr/>
          <p:nvPr/>
        </p:nvSpPr>
        <p:spPr>
          <a:xfrm>
            <a:off x="5362119" y="2566937"/>
            <a:ext cx="513366" cy="292562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2E0300-3D26-68C8-1B0C-763E3E72D3C0}"/>
              </a:ext>
            </a:extLst>
          </p:cNvPr>
          <p:cNvSpPr txBox="1"/>
          <p:nvPr/>
        </p:nvSpPr>
        <p:spPr>
          <a:xfrm>
            <a:off x="2581981" y="1289246"/>
            <a:ext cx="17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a typeface="Meiryo UI" panose="020B0604030504040204" pitchFamily="50" charset="-128"/>
              </a:rPr>
              <a:t>サイクロイド曲線</a:t>
            </a:r>
            <a:endParaRPr kumimoji="1" lang="ja-JP" altLang="en-US" b="1" dirty="0">
              <a:ea typeface="Meiryo UI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B99B098-4FDE-09B0-07B9-4D6A4A7F2B9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330608" y="1473912"/>
            <a:ext cx="395528" cy="774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D367A7F3-58AA-D7E5-1E7C-D3C979B56D2B}"/>
              </a:ext>
            </a:extLst>
          </p:cNvPr>
          <p:cNvSpPr/>
          <p:nvPr/>
        </p:nvSpPr>
        <p:spPr>
          <a:xfrm>
            <a:off x="856591" y="2080305"/>
            <a:ext cx="795484" cy="795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04F09A1-46DF-3A89-9B2C-1D17E008407F}"/>
              </a:ext>
            </a:extLst>
          </p:cNvPr>
          <p:cNvSpPr/>
          <p:nvPr/>
        </p:nvSpPr>
        <p:spPr>
          <a:xfrm>
            <a:off x="1003392" y="2575082"/>
            <a:ext cx="513366" cy="292562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20DE7D9-C9E4-E23E-7841-DC5B8EF9F18D}"/>
              </a:ext>
            </a:extLst>
          </p:cNvPr>
          <p:cNvSpPr/>
          <p:nvPr/>
        </p:nvSpPr>
        <p:spPr>
          <a:xfrm>
            <a:off x="1577519" y="2072159"/>
            <a:ext cx="513366" cy="292562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DDE61D-1E67-AD92-B3CC-9F557782392E}"/>
              </a:ext>
            </a:extLst>
          </p:cNvPr>
          <p:cNvSpPr txBox="1"/>
          <p:nvPr/>
        </p:nvSpPr>
        <p:spPr>
          <a:xfrm>
            <a:off x="2894471" y="351811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a typeface="Meiryo UI" panose="020B0604030504040204" pitchFamily="50" charset="-128"/>
              </a:rPr>
              <a:t>振り足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AAE6D0A-9897-4B47-866E-2F6905FB421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54333" y="2723261"/>
            <a:ext cx="1640138" cy="979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E187B66-F10B-4684-1283-DD63DF28C05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34202" y="2208088"/>
            <a:ext cx="1060269" cy="1494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C3DA83-A485-F954-E06A-0E5B626949C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697896" y="2733044"/>
            <a:ext cx="1920906" cy="9697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1DD86E33-DACE-69B9-0721-B868DEE7A82C}"/>
              </a:ext>
            </a:extLst>
          </p:cNvPr>
          <p:cNvSpPr/>
          <p:nvPr/>
        </p:nvSpPr>
        <p:spPr>
          <a:xfrm>
            <a:off x="1200893" y="283201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30C868B-377E-BC24-D071-CABA8B883C5D}"/>
              </a:ext>
            </a:extLst>
          </p:cNvPr>
          <p:cNvSpPr/>
          <p:nvPr/>
        </p:nvSpPr>
        <p:spPr>
          <a:xfrm>
            <a:off x="1806308" y="232536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080E5A3-1DCE-AEB4-D828-7C3803A31818}"/>
              </a:ext>
            </a:extLst>
          </p:cNvPr>
          <p:cNvSpPr/>
          <p:nvPr/>
        </p:nvSpPr>
        <p:spPr>
          <a:xfrm>
            <a:off x="3396752" y="203559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A79682DE-E721-F5CE-7D89-891F225A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488"/>
          <a:stretch/>
        </p:blipFill>
        <p:spPr>
          <a:xfrm>
            <a:off x="630557" y="517381"/>
            <a:ext cx="1810493" cy="268247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FC19625-7B4C-DF97-CBC0-7F448DA86957}"/>
              </a:ext>
            </a:extLst>
          </p:cNvPr>
          <p:cNvSpPr/>
          <p:nvPr/>
        </p:nvSpPr>
        <p:spPr>
          <a:xfrm>
            <a:off x="2099881" y="2173847"/>
            <a:ext cx="984672" cy="705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4285F3-1C5E-BCA5-775F-C05172D996F8}"/>
              </a:ext>
            </a:extLst>
          </p:cNvPr>
          <p:cNvSpPr/>
          <p:nvPr/>
        </p:nvSpPr>
        <p:spPr>
          <a:xfrm>
            <a:off x="752079" y="2875789"/>
            <a:ext cx="2332474" cy="22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FF3F82A-A419-3EAE-B891-B0AF4E3EC1A8}"/>
              </a:ext>
            </a:extLst>
          </p:cNvPr>
          <p:cNvSpPr/>
          <p:nvPr/>
        </p:nvSpPr>
        <p:spPr>
          <a:xfrm>
            <a:off x="1573542" y="2060158"/>
            <a:ext cx="513366" cy="292562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EEE717-167D-E1E5-6148-33AD2F3A329C}"/>
              </a:ext>
            </a:extLst>
          </p:cNvPr>
          <p:cNvSpPr txBox="1"/>
          <p:nvPr/>
        </p:nvSpPr>
        <p:spPr>
          <a:xfrm>
            <a:off x="1878308" y="3308947"/>
            <a:ext cx="18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a typeface="Meiryo UI" panose="020B0604030504040204" pitchFamily="50" charset="-128"/>
              </a:rPr>
              <a:t>実際の遊脚軌道</a:t>
            </a:r>
            <a:endParaRPr kumimoji="1" lang="ja-JP" altLang="en-US" b="1" dirty="0">
              <a:ea typeface="Meiryo UI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442A853-73DA-38BE-0974-E4BC343DD99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1727607" y="2405508"/>
            <a:ext cx="150701" cy="1088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6CBE573-A7A8-75F6-7CCA-1E5B34392CB7}"/>
              </a:ext>
            </a:extLst>
          </p:cNvPr>
          <p:cNvSpPr/>
          <p:nvPr/>
        </p:nvSpPr>
        <p:spPr>
          <a:xfrm>
            <a:off x="1003392" y="2575082"/>
            <a:ext cx="513366" cy="292562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6FA066-92D9-4B14-BD61-81CBA8031A85}"/>
              </a:ext>
            </a:extLst>
          </p:cNvPr>
          <p:cNvSpPr txBox="1"/>
          <p:nvPr/>
        </p:nvSpPr>
        <p:spPr>
          <a:xfrm>
            <a:off x="1685195" y="373137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a typeface="Meiryo UI" panose="020B0604030504040204" pitchFamily="50" charset="-128"/>
              </a:rPr>
              <a:t>振り足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D3A18C2-36DB-479E-AD12-CDCBA290A52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359317" y="2713175"/>
            <a:ext cx="325878" cy="1202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6BE1AD3-1969-942C-600A-60FC567DB1F2}"/>
              </a:ext>
            </a:extLst>
          </p:cNvPr>
          <p:cNvSpPr/>
          <p:nvPr/>
        </p:nvSpPr>
        <p:spPr>
          <a:xfrm>
            <a:off x="1200893" y="283201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2572AE9-49B1-70F5-9022-70B04F2F7B7C}"/>
              </a:ext>
            </a:extLst>
          </p:cNvPr>
          <p:cNvSpPr/>
          <p:nvPr/>
        </p:nvSpPr>
        <p:spPr>
          <a:xfrm>
            <a:off x="1806308" y="232536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A8E4F64-1295-1C60-D1C7-FA1B95900F8F}"/>
              </a:ext>
            </a:extLst>
          </p:cNvPr>
          <p:cNvCxnSpPr>
            <a:cxnSpLocks/>
          </p:cNvCxnSpPr>
          <p:nvPr/>
        </p:nvCxnSpPr>
        <p:spPr>
          <a:xfrm>
            <a:off x="2090885" y="2170732"/>
            <a:ext cx="9865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7A7CBF6-EEF5-9218-3318-FCF01B9AF02A}"/>
              </a:ext>
            </a:extLst>
          </p:cNvPr>
          <p:cNvCxnSpPr>
            <a:cxnSpLocks/>
          </p:cNvCxnSpPr>
          <p:nvPr/>
        </p:nvCxnSpPr>
        <p:spPr>
          <a:xfrm>
            <a:off x="752079" y="2875789"/>
            <a:ext cx="1346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53A1A42-8019-0434-9ABB-895A82CFAF36}"/>
              </a:ext>
            </a:extLst>
          </p:cNvPr>
          <p:cNvCxnSpPr>
            <a:cxnSpLocks/>
          </p:cNvCxnSpPr>
          <p:nvPr/>
        </p:nvCxnSpPr>
        <p:spPr>
          <a:xfrm>
            <a:off x="2090885" y="2170732"/>
            <a:ext cx="0" cy="70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部分円 53">
            <a:extLst>
              <a:ext uri="{FF2B5EF4-FFF2-40B4-BE49-F238E27FC236}">
                <a16:creationId xmlns:a16="http://schemas.microsoft.com/office/drawing/2014/main" id="{1DD5BB77-91FF-D858-973D-971C5929DBDB}"/>
              </a:ext>
            </a:extLst>
          </p:cNvPr>
          <p:cNvSpPr/>
          <p:nvPr/>
        </p:nvSpPr>
        <p:spPr>
          <a:xfrm>
            <a:off x="1243667" y="1390325"/>
            <a:ext cx="1336218" cy="1458697"/>
          </a:xfrm>
          <a:custGeom>
            <a:avLst/>
            <a:gdLst>
              <a:gd name="connsiteX0" fmla="*/ 25 w 1348108"/>
              <a:gd name="connsiteY0" fmla="*/ 1284920 h 2592124"/>
              <a:gd name="connsiteX1" fmla="*/ 227299 w 1348108"/>
              <a:gd name="connsiteY1" fmla="*/ 325562 h 2592124"/>
              <a:gd name="connsiteX2" fmla="*/ 1244803 w 1348108"/>
              <a:gd name="connsiteY2" fmla="*/ 606547 h 2592124"/>
              <a:gd name="connsiteX3" fmla="*/ 674054 w 1348108"/>
              <a:gd name="connsiteY3" fmla="*/ 1296062 h 2592124"/>
              <a:gd name="connsiteX4" fmla="*/ 25 w 1348108"/>
              <a:gd name="connsiteY4" fmla="*/ 1284920 h 2592124"/>
              <a:gd name="connsiteX0" fmla="*/ 0 w 1244778"/>
              <a:gd name="connsiteY0" fmla="*/ 1285038 h 1285038"/>
              <a:gd name="connsiteX1" fmla="*/ 227274 w 1244778"/>
              <a:gd name="connsiteY1" fmla="*/ 325680 h 1285038"/>
              <a:gd name="connsiteX2" fmla="*/ 1244778 w 1244778"/>
              <a:gd name="connsiteY2" fmla="*/ 606665 h 1285038"/>
              <a:gd name="connsiteX3" fmla="*/ 0 w 1244778"/>
              <a:gd name="connsiteY3" fmla="*/ 1285038 h 1285038"/>
              <a:gd name="connsiteX0" fmla="*/ 0 w 1336218"/>
              <a:gd name="connsiteY0" fmla="*/ 1278795 h 1278795"/>
              <a:gd name="connsiteX1" fmla="*/ 227274 w 1336218"/>
              <a:gd name="connsiteY1" fmla="*/ 319437 h 1278795"/>
              <a:gd name="connsiteX2" fmla="*/ 1336218 w 1336218"/>
              <a:gd name="connsiteY2" fmla="*/ 691862 h 127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6218" h="1278795">
                <a:moveTo>
                  <a:pt x="0" y="1278795"/>
                </a:moveTo>
                <a:cubicBezTo>
                  <a:pt x="1642" y="911536"/>
                  <a:pt x="84244" y="562861"/>
                  <a:pt x="227274" y="319437"/>
                </a:cubicBezTo>
                <a:cubicBezTo>
                  <a:pt x="538847" y="-210833"/>
                  <a:pt x="1023413" y="-77019"/>
                  <a:pt x="1336218" y="691862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23446F0-4AD9-1263-FAEA-C2FA44DCED7C}"/>
              </a:ext>
            </a:extLst>
          </p:cNvPr>
          <p:cNvSpPr txBox="1"/>
          <p:nvPr/>
        </p:nvSpPr>
        <p:spPr>
          <a:xfrm>
            <a:off x="2730586" y="1333867"/>
            <a:ext cx="233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a typeface="Meiryo UI" panose="020B0604030504040204" pitchFamily="50" charset="-128"/>
              </a:rPr>
              <a:t>動いてほしい遊脚軌道</a:t>
            </a:r>
            <a:endParaRPr kumimoji="1" lang="ja-JP" altLang="en-US" b="1" dirty="0"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FFA2065-32F4-3DE7-0BBC-32E0CF688828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2344685" y="1518533"/>
            <a:ext cx="385901" cy="179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6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36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819067570378</dc:creator>
  <cp:lastModifiedBy>819067570378</cp:lastModifiedBy>
  <cp:revision>5</cp:revision>
  <dcterms:created xsi:type="dcterms:W3CDTF">2024-08-07T05:52:21Z</dcterms:created>
  <dcterms:modified xsi:type="dcterms:W3CDTF">2024-11-27T08:43:34Z</dcterms:modified>
</cp:coreProperties>
</file>