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39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303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7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20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2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703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6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4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6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69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79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20D5F-87AE-4F9B-AA29-07F12C751EA5}" type="datetimeFigureOut">
              <a:rPr kumimoji="1" lang="ja-JP" altLang="en-US" smtClean="0"/>
              <a:t>2024/8/29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B30CF8-8BFC-42CC-8615-BDF19C3C68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357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712433A1-8B04-B41F-19FB-694AACF0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74" y="0"/>
            <a:ext cx="10701453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3482C60-0957-F0A8-28B0-D854F6A068BB}"/>
              </a:ext>
            </a:extLst>
          </p:cNvPr>
          <p:cNvSpPr/>
          <p:nvPr/>
        </p:nvSpPr>
        <p:spPr>
          <a:xfrm>
            <a:off x="1177491" y="110692"/>
            <a:ext cx="21656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64BD955-BEB9-719E-A9A7-BDFE8CF0FA2D}"/>
              </a:ext>
            </a:extLst>
          </p:cNvPr>
          <p:cNvSpPr/>
          <p:nvPr/>
        </p:nvSpPr>
        <p:spPr>
          <a:xfrm>
            <a:off x="1177491" y="349719"/>
            <a:ext cx="80284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D8B53B5-A679-4CE5-9EB9-7C7788C6E6F4}"/>
              </a:ext>
            </a:extLst>
          </p:cNvPr>
          <p:cNvSpPr/>
          <p:nvPr/>
        </p:nvSpPr>
        <p:spPr>
          <a:xfrm>
            <a:off x="1948601" y="1848872"/>
            <a:ext cx="802848" cy="1395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B4B2B3-703A-AA20-82C7-269A1313A880}"/>
              </a:ext>
            </a:extLst>
          </p:cNvPr>
          <p:cNvSpPr txBox="1"/>
          <p:nvPr/>
        </p:nvSpPr>
        <p:spPr>
          <a:xfrm>
            <a:off x="3984244" y="94881"/>
            <a:ext cx="574063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 ツールバーにある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表示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r>
              <a:rPr kumimoji="1" lang="ja-JP" altLang="en-US" dirty="0"/>
              <a:t>② プルダウンメニューにある</a:t>
            </a:r>
            <a:r>
              <a:rPr kumimoji="1" lang="en-US" altLang="ja-JP" dirty="0"/>
              <a:t>[</a:t>
            </a:r>
            <a:r>
              <a:rPr kumimoji="1" lang="ja-JP" altLang="en-US" dirty="0"/>
              <a:t>ビューの表示</a:t>
            </a:r>
            <a:r>
              <a:rPr kumimoji="1" lang="en-US" altLang="ja-JP" dirty="0"/>
              <a:t>]</a:t>
            </a:r>
            <a:r>
              <a:rPr kumimoji="1" lang="ja-JP" altLang="en-US" dirty="0"/>
              <a:t>を選択</a:t>
            </a:r>
            <a:endParaRPr kumimoji="1" lang="en-US" altLang="ja-JP" dirty="0"/>
          </a:p>
          <a:p>
            <a:r>
              <a:rPr kumimoji="1" lang="ja-JP" altLang="en-US" dirty="0"/>
              <a:t>③ さらに出てくるプルダウンメニューの中ほどにある　</a:t>
            </a:r>
            <a:endParaRPr kumimoji="1" lang="en-US" altLang="ja-JP" dirty="0"/>
          </a:p>
          <a:p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仮想ジョイスティック</a:t>
            </a:r>
            <a:r>
              <a:rPr kumimoji="1" lang="en-US" altLang="ja-JP" dirty="0"/>
              <a:t>]</a:t>
            </a:r>
            <a:r>
              <a:rPr kumimoji="1" lang="ja-JP" altLang="en-US" dirty="0"/>
              <a:t>にチェックを入れる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40BEE72-1B2D-DAB4-2B5F-B922A697C1A6}"/>
              </a:ext>
            </a:extLst>
          </p:cNvPr>
          <p:cNvCxnSpPr>
            <a:stCxn id="9" idx="1"/>
            <a:endCxn id="6" idx="3"/>
          </p:cNvCxnSpPr>
          <p:nvPr/>
        </p:nvCxnSpPr>
        <p:spPr>
          <a:xfrm flipH="1" flipV="1">
            <a:off x="1394059" y="180475"/>
            <a:ext cx="2590185" cy="5145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9A7B88E-5850-DC31-C688-67C8E73E3E80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1980339" y="419503"/>
            <a:ext cx="2003904" cy="2755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07C0694C-CD7C-3C25-A52F-77730110E9D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2751449" y="695045"/>
            <a:ext cx="1232794" cy="1223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39</Words>
  <Application>Microsoft Office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819067570378</dc:creator>
  <cp:lastModifiedBy>819067570378</cp:lastModifiedBy>
  <cp:revision>2</cp:revision>
  <dcterms:created xsi:type="dcterms:W3CDTF">2024-07-25T07:43:40Z</dcterms:created>
  <dcterms:modified xsi:type="dcterms:W3CDTF">2024-08-29T13:19:00Z</dcterms:modified>
</cp:coreProperties>
</file>