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C0A6C-F7BD-FFB6-A910-8562BFE2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4A5052-0FB4-F032-0B62-07D847107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A3FDE-7FF1-17E0-2BD7-D66F10D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E70BD8-A0DD-1685-DAC1-21E5AD25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6AEC14-1ADF-DA4E-D952-A18C9A53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3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3BA35-379D-BFBA-DCA0-F34A96D4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1152E7-AC0E-548D-7737-D3545E812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C3FEA-3899-4F51-AA75-66BFCCDE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86712A-B95D-F454-A264-44C74564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B5151-4EE6-98A8-6EF8-12F7628C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AB785D-5C65-001D-9430-08E8F1B60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0ED60B-A896-6B4B-4A27-FFBCF60DA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EA55D-62C3-6FD1-6D77-CBD6021B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3E957-DE31-0B9E-A0DC-0431616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62AFA-F5B0-C3C4-FB80-C10B4AB9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D0342-3D0C-C876-1354-2FFF7A73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0C2F8-7441-9708-5AB3-C537EAB2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402055-BE13-F387-F432-06EE7819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94071-33C5-66A7-CE36-BCA2F55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AE95E-9C95-ACA9-B5C1-DA918D31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83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4C8A6-6480-55DD-84A5-028AF8A4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444092-239A-E6B9-6ADF-1C05F9CD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F3E352-D1A4-5BAC-A461-B5D763FB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9BC076-7186-1613-520D-7293B9D4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2A051E-E654-F391-B01E-7F7293EE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8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AD642-3A68-87D1-FD8A-7A357A72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60892-4C59-E38C-9681-50DFBC6B9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7AF38D-0386-587D-8857-D4950E16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6D98F0-CD9A-5A92-4C3B-69705FF5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D06A6-D418-71A0-C19C-D21CC93B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76477E-37CC-3368-E10F-AAA083EC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7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1CDB-E10F-D8AA-4E9C-B66242C0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2EE7A4-C6DB-B49C-4838-617D388A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8726A3-3AC5-B04F-04FF-825C826B5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570FEE-181E-5EFA-3C0A-B39B870C1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121499-BEEE-2359-356F-B4EC8984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5DF098-2639-A359-F0CD-79277777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7B89AA-8A05-68C5-33EE-D857E81A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D8E00F-9088-679E-8494-51F803C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4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83145-5E48-4C51-6A7C-D316B49B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126BFF-0CC4-6D6A-7438-8809B05E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1191E0-9754-0336-A73C-227AA478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BA91FC-BBE8-5EDC-CD05-C315ED2F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97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786C68-EE19-368A-4712-27E72B74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046CA8-FA3A-42D5-4B5A-AA53EC69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6BC2AF-D18A-B144-733E-EFC561F3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4F689-7046-92CD-4605-F57F7B11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7A9BB4-E945-0797-59E5-DFA3D477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FB740F-3666-5E38-5F7B-5C4F351E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FB4EF5-631D-983C-4728-871882B2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96324A-DD44-48E9-5DBF-8596C26A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355004-1EBB-605A-09CE-70B2F2AA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7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DB35A-674F-5E25-C61F-31577CA3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4CADB3-4FF9-F69C-0830-9DA0AD948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6055CC-1215-79AD-7A22-C0845CCB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B07061-8911-23DE-83DB-5EF7316B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AEDA71-E57B-305B-0308-B030097D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290D94-B974-D48C-AE7C-16D425BC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7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134A2D-6F6F-80D5-053E-A5EAF50C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F204D6-A997-4E56-255D-013B2CBB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A6D5E-6DB7-DA43-2ABC-1465C17CB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B86B2-1F85-458D-BB4D-F9A4D62C4F3A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6CD6A-A79E-2D5E-AB60-AE0DB497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79B3C-5AEA-BB7D-5476-2B9673AE8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93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410F34E-6FFB-8088-1FE1-5BA599EDEE6D}"/>
              </a:ext>
            </a:extLst>
          </p:cNvPr>
          <p:cNvGrpSpPr/>
          <p:nvPr/>
        </p:nvGrpSpPr>
        <p:grpSpPr>
          <a:xfrm>
            <a:off x="5667656" y="2408998"/>
            <a:ext cx="720000" cy="360000"/>
            <a:chOff x="1613631" y="2409000"/>
            <a:chExt cx="720000" cy="36000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D680863-317D-0393-A5AC-2F6371F24DC9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結合子 31">
              <a:extLst>
                <a:ext uri="{FF2B5EF4-FFF2-40B4-BE49-F238E27FC236}">
                  <a16:creationId xmlns:a16="http://schemas.microsoft.com/office/drawing/2014/main" id="{8B047CA9-549E-E1D0-C324-A9033F4C05C5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E83DE5A-0572-FDEA-ED14-C104941D7194}"/>
              </a:ext>
            </a:extLst>
          </p:cNvPr>
          <p:cNvGrpSpPr/>
          <p:nvPr/>
        </p:nvGrpSpPr>
        <p:grpSpPr>
          <a:xfrm>
            <a:off x="1613631" y="1398109"/>
            <a:ext cx="720000" cy="360000"/>
            <a:chOff x="1613631" y="2409000"/>
            <a:chExt cx="720000" cy="36000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8289B161-126F-476A-CE92-DA9603299ED2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ローチャート: 結合子 19">
              <a:extLst>
                <a:ext uri="{FF2B5EF4-FFF2-40B4-BE49-F238E27FC236}">
                  <a16:creationId xmlns:a16="http://schemas.microsoft.com/office/drawing/2014/main" id="{9886CB8B-9F30-58C9-512D-DD6318795571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902EDF-84F0-791F-3E99-C80926485C19}"/>
              </a:ext>
            </a:extLst>
          </p:cNvPr>
          <p:cNvGrpSpPr/>
          <p:nvPr/>
        </p:nvGrpSpPr>
        <p:grpSpPr>
          <a:xfrm>
            <a:off x="5667656" y="1398109"/>
            <a:ext cx="720000" cy="360000"/>
            <a:chOff x="1613631" y="2409000"/>
            <a:chExt cx="720000" cy="36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2CDB16C-AD72-C5D9-EB22-858C4B67F710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結合子 28">
              <a:extLst>
                <a:ext uri="{FF2B5EF4-FFF2-40B4-BE49-F238E27FC236}">
                  <a16:creationId xmlns:a16="http://schemas.microsoft.com/office/drawing/2014/main" id="{B76A085D-1D6D-A8A1-B2BD-1A5F8DFC4D19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A916A71-1F65-BE90-1A12-125492B87BC6}"/>
              </a:ext>
            </a:extLst>
          </p:cNvPr>
          <p:cNvGrpSpPr/>
          <p:nvPr/>
        </p:nvGrpSpPr>
        <p:grpSpPr>
          <a:xfrm>
            <a:off x="4316315" y="2408999"/>
            <a:ext cx="720000" cy="360000"/>
            <a:chOff x="1613631" y="2409000"/>
            <a:chExt cx="720000" cy="36000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AA0C281-7ACA-CD13-1CE8-7810C0802703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ローチャート: 結合子 25">
              <a:extLst>
                <a:ext uri="{FF2B5EF4-FFF2-40B4-BE49-F238E27FC236}">
                  <a16:creationId xmlns:a16="http://schemas.microsoft.com/office/drawing/2014/main" id="{B893EE21-323E-DAC6-E431-071E4F9D3A3E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2A240E2-4AED-EB9A-D533-C2BD89488AED}"/>
              </a:ext>
            </a:extLst>
          </p:cNvPr>
          <p:cNvGrpSpPr/>
          <p:nvPr/>
        </p:nvGrpSpPr>
        <p:grpSpPr>
          <a:xfrm>
            <a:off x="2964972" y="1398109"/>
            <a:ext cx="720000" cy="360000"/>
            <a:chOff x="1613631" y="2409000"/>
            <a:chExt cx="720000" cy="36000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8DEB0A7-D6CA-191C-D0CA-2BDCFD704FD2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結合子 22">
              <a:extLst>
                <a:ext uri="{FF2B5EF4-FFF2-40B4-BE49-F238E27FC236}">
                  <a16:creationId xmlns:a16="http://schemas.microsoft.com/office/drawing/2014/main" id="{C9E7B1B5-DF1D-A3BE-6D13-9C91D7E63817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E2AD122-7DCD-6DCA-D964-EFB3C275F842}"/>
              </a:ext>
            </a:extLst>
          </p:cNvPr>
          <p:cNvCxnSpPr/>
          <p:nvPr/>
        </p:nvCxnSpPr>
        <p:spPr>
          <a:xfrm flipV="1">
            <a:off x="1103773" y="2768999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A5CC008-E63E-D31A-4FB6-722B8CA04AA1}"/>
              </a:ext>
            </a:extLst>
          </p:cNvPr>
          <p:cNvCxnSpPr>
            <a:cxnSpLocks/>
          </p:cNvCxnSpPr>
          <p:nvPr/>
        </p:nvCxnSpPr>
        <p:spPr>
          <a:xfrm rot="5400000" flipV="1">
            <a:off x="1407671" y="3018791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D85A28-BAB6-DE59-5CCB-D38EA6E30429}"/>
              </a:ext>
            </a:extLst>
          </p:cNvPr>
          <p:cNvSpPr txBox="1"/>
          <p:nvPr/>
        </p:nvSpPr>
        <p:spPr>
          <a:xfrm flipH="1">
            <a:off x="1892470" y="3374125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BD567A-46BE-9292-0A80-50448C77AF19}"/>
              </a:ext>
            </a:extLst>
          </p:cNvPr>
          <p:cNvSpPr txBox="1"/>
          <p:nvPr/>
        </p:nvSpPr>
        <p:spPr>
          <a:xfrm flipH="1">
            <a:off x="968507" y="2436124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246699B-4E45-35CB-89F7-81DDDE967537}"/>
              </a:ext>
            </a:extLst>
          </p:cNvPr>
          <p:cNvGrpSpPr/>
          <p:nvPr/>
        </p:nvGrpSpPr>
        <p:grpSpPr>
          <a:xfrm>
            <a:off x="1613631" y="2409000"/>
            <a:ext cx="720000" cy="360000"/>
            <a:chOff x="1613631" y="2409000"/>
            <a:chExt cx="720000" cy="36000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E2F6494-A0FE-31B7-BEEF-38A212042695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ローチャート: 結合子 15">
              <a:extLst>
                <a:ext uri="{FF2B5EF4-FFF2-40B4-BE49-F238E27FC236}">
                  <a16:creationId xmlns:a16="http://schemas.microsoft.com/office/drawing/2014/main" id="{1539FF62-69BC-0F56-0F36-B36BF5FC6934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0E3218A-B4F2-21C7-B35A-7C559834ADA6}"/>
                  </a:ext>
                </a:extLst>
              </p:cNvPr>
              <p:cNvSpPr txBox="1"/>
              <p:nvPr/>
            </p:nvSpPr>
            <p:spPr>
              <a:xfrm flipH="1">
                <a:off x="1908413" y="1357518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0E3218A-B4F2-21C7-B35A-7C559834A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08413" y="1357518"/>
                <a:ext cx="38718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611F310-F8B2-028A-0537-8FBA1F1C3DFA}"/>
                  </a:ext>
                </a:extLst>
              </p:cNvPr>
              <p:cNvSpPr txBox="1"/>
              <p:nvPr/>
            </p:nvSpPr>
            <p:spPr>
              <a:xfrm flipH="1">
                <a:off x="1908413" y="2360106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611F310-F8B2-028A-0537-8FBA1F1C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08413" y="2360106"/>
                <a:ext cx="38718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6D7F2F9-D2A4-5A4D-7161-B88F4F013066}"/>
                  </a:ext>
                </a:extLst>
              </p:cNvPr>
              <p:cNvSpPr txBox="1"/>
              <p:nvPr/>
            </p:nvSpPr>
            <p:spPr>
              <a:xfrm flipH="1">
                <a:off x="3259755" y="1361010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6D7F2F9-D2A4-5A4D-7161-B88F4F013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755" y="1361010"/>
                <a:ext cx="38718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2B25D5-D0F8-1B23-B61E-A7B7D78A9E6F}"/>
                  </a:ext>
                </a:extLst>
              </p:cNvPr>
              <p:cNvSpPr txBox="1"/>
              <p:nvPr/>
            </p:nvSpPr>
            <p:spPr>
              <a:xfrm flipH="1">
                <a:off x="4611098" y="2360106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2B25D5-D0F8-1B23-B61E-A7B7D78A9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11098" y="2360106"/>
                <a:ext cx="38718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8F1F777-C535-3CBD-1AE7-1811C407660E}"/>
                  </a:ext>
                </a:extLst>
              </p:cNvPr>
              <p:cNvSpPr txBox="1"/>
              <p:nvPr/>
            </p:nvSpPr>
            <p:spPr>
              <a:xfrm flipH="1">
                <a:off x="5962439" y="1361677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8F1F777-C535-3CBD-1AE7-1811C407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2439" y="1361677"/>
                <a:ext cx="38718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A411619-1C84-BC6F-103C-4FDF815D0434}"/>
                  </a:ext>
                </a:extLst>
              </p:cNvPr>
              <p:cNvSpPr txBox="1"/>
              <p:nvPr/>
            </p:nvSpPr>
            <p:spPr>
              <a:xfrm flipH="1">
                <a:off x="5962439" y="2363234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A411619-1C84-BC6F-103C-4FDF815D0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2439" y="2363234"/>
                <a:ext cx="387182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A36E6FA-70D7-0572-9F80-6B6C9C571D54}"/>
              </a:ext>
            </a:extLst>
          </p:cNvPr>
          <p:cNvCxnSpPr>
            <a:cxnSpLocks/>
          </p:cNvCxnSpPr>
          <p:nvPr/>
        </p:nvCxnSpPr>
        <p:spPr>
          <a:xfrm>
            <a:off x="1973631" y="190355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CC7C070-741C-2B79-0E6A-34A2A3BDAFBA}"/>
              </a:ext>
            </a:extLst>
          </p:cNvPr>
          <p:cNvCxnSpPr>
            <a:cxnSpLocks/>
          </p:cNvCxnSpPr>
          <p:nvPr/>
        </p:nvCxnSpPr>
        <p:spPr>
          <a:xfrm>
            <a:off x="6027656" y="190355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F4101A4-793E-7655-7EEB-1D2D8B2FE727}"/>
              </a:ext>
            </a:extLst>
          </p:cNvPr>
          <p:cNvCxnSpPr/>
          <p:nvPr/>
        </p:nvCxnSpPr>
        <p:spPr>
          <a:xfrm flipV="1">
            <a:off x="2381941" y="190355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EB1A3DB-B7F4-74FB-5FB2-6190511CAC72}"/>
              </a:ext>
            </a:extLst>
          </p:cNvPr>
          <p:cNvCxnSpPr>
            <a:cxnSpLocks/>
          </p:cNvCxnSpPr>
          <p:nvPr/>
        </p:nvCxnSpPr>
        <p:spPr>
          <a:xfrm>
            <a:off x="3730643" y="191750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39C2540-C05F-C753-C40A-FB077AF06190}"/>
              </a:ext>
            </a:extLst>
          </p:cNvPr>
          <p:cNvCxnSpPr/>
          <p:nvPr/>
        </p:nvCxnSpPr>
        <p:spPr>
          <a:xfrm flipV="1">
            <a:off x="5063114" y="189885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7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819067570378</dc:creator>
  <cp:lastModifiedBy>819067570378</cp:lastModifiedBy>
  <cp:revision>1</cp:revision>
  <dcterms:created xsi:type="dcterms:W3CDTF">2024-08-07T05:52:21Z</dcterms:created>
  <dcterms:modified xsi:type="dcterms:W3CDTF">2024-08-07T08:08:25Z</dcterms:modified>
</cp:coreProperties>
</file>