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>
        <p:scale>
          <a:sx n="124" d="100"/>
          <a:sy n="124" d="100"/>
        </p:scale>
        <p:origin x="10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58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5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8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97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68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9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0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9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20D5F-87AE-4F9B-AA29-07F12C751EA5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8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712433A1-8B04-B41F-19FB-694AACF0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727" y="0"/>
            <a:ext cx="10701453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482C60-0957-F0A8-28B0-D854F6A068BB}"/>
              </a:ext>
            </a:extLst>
          </p:cNvPr>
          <p:cNvSpPr/>
          <p:nvPr/>
        </p:nvSpPr>
        <p:spPr>
          <a:xfrm>
            <a:off x="-346509" y="110691"/>
            <a:ext cx="216568" cy="13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4BD955-BEB9-719E-A9A7-BDFE8CF0FA2D}"/>
              </a:ext>
            </a:extLst>
          </p:cNvPr>
          <p:cNvSpPr/>
          <p:nvPr/>
        </p:nvSpPr>
        <p:spPr>
          <a:xfrm>
            <a:off x="-346509" y="349719"/>
            <a:ext cx="802848" cy="13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D8B53B5-A679-4CE5-9EB9-7C7788C6E6F4}"/>
              </a:ext>
            </a:extLst>
          </p:cNvPr>
          <p:cNvSpPr/>
          <p:nvPr/>
        </p:nvSpPr>
        <p:spPr>
          <a:xfrm>
            <a:off x="424601" y="1848872"/>
            <a:ext cx="802848" cy="13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B4B2B3-703A-AA20-82C7-269A1313A880}"/>
              </a:ext>
            </a:extLst>
          </p:cNvPr>
          <p:cNvSpPr txBox="1"/>
          <p:nvPr/>
        </p:nvSpPr>
        <p:spPr>
          <a:xfrm>
            <a:off x="2460243" y="94880"/>
            <a:ext cx="57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 ツールバーにある</a:t>
            </a:r>
            <a:r>
              <a:rPr kumimoji="1" lang="en-US" altLang="ja-JP" dirty="0"/>
              <a:t>[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を選択</a:t>
            </a:r>
            <a:endParaRPr kumimoji="1" lang="en-US" altLang="ja-JP" dirty="0"/>
          </a:p>
          <a:p>
            <a:r>
              <a:rPr kumimoji="1" lang="ja-JP" altLang="en-US" dirty="0"/>
              <a:t>② プルダウンメニューにある</a:t>
            </a:r>
            <a:r>
              <a:rPr kumimoji="1" lang="en-US" altLang="ja-JP" dirty="0"/>
              <a:t>[</a:t>
            </a:r>
            <a:r>
              <a:rPr kumimoji="1" lang="ja-JP" altLang="en-US" dirty="0"/>
              <a:t>ビューの表示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を選択</a:t>
            </a:r>
            <a:endParaRPr kumimoji="1" lang="en-US" altLang="ja-JP" dirty="0"/>
          </a:p>
          <a:p>
            <a:r>
              <a:rPr kumimoji="1" lang="ja-JP" altLang="en-US" dirty="0"/>
              <a:t>③ さらに出てくるプルダウンメニューの中ほどにある　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仮想ジョイスティック</a:t>
            </a:r>
            <a:r>
              <a:rPr kumimoji="1" lang="en-US" altLang="ja-JP" dirty="0"/>
              <a:t>]</a:t>
            </a:r>
            <a:r>
              <a:rPr kumimoji="1" lang="ja-JP" altLang="en-US" dirty="0"/>
              <a:t>にチェックを入れる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40BEE72-1B2D-DAB4-2B5F-B922A697C1A6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 flipV="1">
            <a:off x="-129941" y="180474"/>
            <a:ext cx="2590184" cy="51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9A7B88E-5850-DC31-C688-67C8E73E3E80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456339" y="419502"/>
            <a:ext cx="2003904" cy="275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C0694C-CD7C-3C25-A52F-77730110E9D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1227449" y="695045"/>
            <a:ext cx="1232794" cy="1223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39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1</cp:revision>
  <dcterms:created xsi:type="dcterms:W3CDTF">2024-07-25T07:43:40Z</dcterms:created>
  <dcterms:modified xsi:type="dcterms:W3CDTF">2024-07-25T08:26:21Z</dcterms:modified>
</cp:coreProperties>
</file>