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8" autoAdjust="0"/>
    <p:restoredTop sz="94660"/>
  </p:normalViewPr>
  <p:slideViewPr>
    <p:cSldViewPr snapToGrid="0">
      <p:cViewPr>
        <p:scale>
          <a:sx n="107" d="100"/>
          <a:sy n="107" d="100"/>
        </p:scale>
        <p:origin x="5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2C0A6C-F7BD-FFB6-A910-8562BFE28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4A5052-0FB4-F032-0B62-07D847107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7A3FDE-7FF1-17E0-2BD7-D66F10D0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E70BD8-A0DD-1685-DAC1-21E5AD25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6AEC14-1ADF-DA4E-D952-A18C9A53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03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3BA35-379D-BFBA-DCA0-F34A96D4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1152E7-AC0E-548D-7737-D3545E812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8C3FEA-3899-4F51-AA75-66BFCCDE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86712A-B95D-F454-A264-44C74564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0B5151-4EE6-98A8-6EF8-12F7628C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75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4AB785D-5C65-001D-9430-08E8F1B60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0ED60B-A896-6B4B-4A27-FFBCF60DA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6EA55D-62C3-6FD1-6D77-CBD6021B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E3E957-DE31-0B9E-A0DC-04316161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762AFA-F5B0-C3C4-FB80-C10B4AB9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6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6D0342-3D0C-C876-1354-2FFF7A73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0C2F8-7441-9708-5AB3-C537EAB2B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402055-BE13-F387-F432-06EE7819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194071-33C5-66A7-CE36-BCA2F55A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2AE95E-9C95-ACA9-B5C1-DA918D31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83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74C8A6-6480-55DD-84A5-028AF8A4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444092-239A-E6B9-6ADF-1C05F9CD9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F3E352-D1A4-5BAC-A461-B5D763FB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9BC076-7186-1613-520D-7293B9D4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2A051E-E654-F391-B01E-7F7293EE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88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AD642-3A68-87D1-FD8A-7A357A72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860892-4C59-E38C-9681-50DFBC6B9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7AF38D-0386-587D-8857-D4950E16E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6D98F0-CD9A-5A92-4C3B-69705FF5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0D06A6-D418-71A0-C19C-D21CC93B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76477E-37CC-3368-E10F-AAA083EC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70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11CDB-E10F-D8AA-4E9C-B66242C0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2EE7A4-C6DB-B49C-4838-617D388A5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8726A3-3AC5-B04F-04FF-825C826B5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570FEE-181E-5EFA-3C0A-B39B870C1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B121499-BEEE-2359-356F-B4EC8984B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5DF098-2639-A359-F0CD-79277777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C7B89AA-8A05-68C5-33EE-D857E81A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D8E00F-9088-679E-8494-51F803C7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41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83145-5E48-4C51-6A7C-D316B49B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126BFF-0CC4-6D6A-7438-8809B05E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1191E0-9754-0336-A73C-227AA478C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BA91FC-BBE8-5EDC-CD05-C315ED2F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97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8786C68-EE19-368A-4712-27E72B74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046CA8-FA3A-42D5-4B5A-AA53EC69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6BC2AF-D18A-B144-733E-EFC561F3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40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64F689-7046-92CD-4605-F57F7B11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7A9BB4-E945-0797-59E5-DFA3D4778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FB740F-3666-5E38-5F7B-5C4F351E9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FB4EF5-631D-983C-4728-871882B2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96324A-DD44-48E9-5DBF-8596C26A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355004-1EBB-605A-09CE-70B2F2AA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97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DB35A-674F-5E25-C61F-31577CA3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4CADB3-4FF9-F69C-0830-9DA0AD948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6055CC-1215-79AD-7A22-C0845CCB6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B07061-8911-23DE-83DB-5EF7316B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AEDA71-E57B-305B-0308-B030097D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290D94-B974-D48C-AE7C-16D425BC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74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9134A2D-6F6F-80D5-053E-A5EAF50C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F204D6-A997-4E56-255D-013B2CBBF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0A6D5E-6DB7-DA43-2ABC-1465C17CB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DB86B2-1F85-458D-BB4D-F9A4D62C4F3A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26CD6A-A79E-2D5E-AB60-AE0DB497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179B3C-5AEA-BB7D-5476-2B9673AE8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93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3410F34E-6FFB-8088-1FE1-5BA599EDEE6D}"/>
              </a:ext>
            </a:extLst>
          </p:cNvPr>
          <p:cNvGrpSpPr/>
          <p:nvPr/>
        </p:nvGrpSpPr>
        <p:grpSpPr>
          <a:xfrm>
            <a:off x="5667656" y="2408998"/>
            <a:ext cx="720000" cy="360000"/>
            <a:chOff x="1613631" y="2409000"/>
            <a:chExt cx="720000" cy="360000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AD680863-317D-0393-A5AC-2F6371F24DC9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結合子 31">
              <a:extLst>
                <a:ext uri="{FF2B5EF4-FFF2-40B4-BE49-F238E27FC236}">
                  <a16:creationId xmlns:a16="http://schemas.microsoft.com/office/drawing/2014/main" id="{8B047CA9-549E-E1D0-C324-A9033F4C05C5}"/>
                </a:ext>
              </a:extLst>
            </p:cNvPr>
            <p:cNvSpPr/>
            <p:nvPr/>
          </p:nvSpPr>
          <p:spPr>
            <a:xfrm>
              <a:off x="1751346" y="2529482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E83DE5A-0572-FDEA-ED14-C104941D7194}"/>
              </a:ext>
            </a:extLst>
          </p:cNvPr>
          <p:cNvGrpSpPr/>
          <p:nvPr/>
        </p:nvGrpSpPr>
        <p:grpSpPr>
          <a:xfrm>
            <a:off x="1613631" y="1398109"/>
            <a:ext cx="720000" cy="360000"/>
            <a:chOff x="1613631" y="2409000"/>
            <a:chExt cx="720000" cy="36000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8289B161-126F-476A-CE92-DA9603299ED2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ローチャート: 結合子 19">
              <a:extLst>
                <a:ext uri="{FF2B5EF4-FFF2-40B4-BE49-F238E27FC236}">
                  <a16:creationId xmlns:a16="http://schemas.microsoft.com/office/drawing/2014/main" id="{9886CB8B-9F30-58C9-512D-DD6318795571}"/>
                </a:ext>
              </a:extLst>
            </p:cNvPr>
            <p:cNvSpPr/>
            <p:nvPr/>
          </p:nvSpPr>
          <p:spPr>
            <a:xfrm>
              <a:off x="1751346" y="2529482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902EDF-84F0-791F-3E99-C80926485C19}"/>
              </a:ext>
            </a:extLst>
          </p:cNvPr>
          <p:cNvGrpSpPr/>
          <p:nvPr/>
        </p:nvGrpSpPr>
        <p:grpSpPr>
          <a:xfrm>
            <a:off x="5667656" y="1398109"/>
            <a:ext cx="720000" cy="360000"/>
            <a:chOff x="1613631" y="2409000"/>
            <a:chExt cx="720000" cy="360000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2CDB16C-AD72-C5D9-EB22-858C4B67F710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結合子 28">
              <a:extLst>
                <a:ext uri="{FF2B5EF4-FFF2-40B4-BE49-F238E27FC236}">
                  <a16:creationId xmlns:a16="http://schemas.microsoft.com/office/drawing/2014/main" id="{B76A085D-1D6D-A8A1-B2BD-1A5F8DFC4D19}"/>
                </a:ext>
              </a:extLst>
            </p:cNvPr>
            <p:cNvSpPr/>
            <p:nvPr/>
          </p:nvSpPr>
          <p:spPr>
            <a:xfrm>
              <a:off x="1751346" y="2529482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A916A71-1F65-BE90-1A12-125492B87BC6}"/>
              </a:ext>
            </a:extLst>
          </p:cNvPr>
          <p:cNvGrpSpPr/>
          <p:nvPr/>
        </p:nvGrpSpPr>
        <p:grpSpPr>
          <a:xfrm>
            <a:off x="4316315" y="2408999"/>
            <a:ext cx="720000" cy="360000"/>
            <a:chOff x="1613631" y="2409000"/>
            <a:chExt cx="720000" cy="36000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AA0C281-7ACA-CD13-1CE8-7810C0802703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フローチャート: 結合子 25">
              <a:extLst>
                <a:ext uri="{FF2B5EF4-FFF2-40B4-BE49-F238E27FC236}">
                  <a16:creationId xmlns:a16="http://schemas.microsoft.com/office/drawing/2014/main" id="{B893EE21-323E-DAC6-E431-071E4F9D3A3E}"/>
                </a:ext>
              </a:extLst>
            </p:cNvPr>
            <p:cNvSpPr/>
            <p:nvPr/>
          </p:nvSpPr>
          <p:spPr>
            <a:xfrm>
              <a:off x="1751346" y="2529482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82A240E2-4AED-EB9A-D533-C2BD89488AED}"/>
              </a:ext>
            </a:extLst>
          </p:cNvPr>
          <p:cNvGrpSpPr/>
          <p:nvPr/>
        </p:nvGrpSpPr>
        <p:grpSpPr>
          <a:xfrm>
            <a:off x="2964972" y="1398109"/>
            <a:ext cx="720000" cy="360000"/>
            <a:chOff x="1613631" y="2409000"/>
            <a:chExt cx="720000" cy="36000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8DEB0A7-D6CA-191C-D0CA-2BDCFD704FD2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ローチャート: 結合子 22">
              <a:extLst>
                <a:ext uri="{FF2B5EF4-FFF2-40B4-BE49-F238E27FC236}">
                  <a16:creationId xmlns:a16="http://schemas.microsoft.com/office/drawing/2014/main" id="{C9E7B1B5-DF1D-A3BE-6D13-9C91D7E63817}"/>
                </a:ext>
              </a:extLst>
            </p:cNvPr>
            <p:cNvSpPr/>
            <p:nvPr/>
          </p:nvSpPr>
          <p:spPr>
            <a:xfrm>
              <a:off x="1751346" y="2529482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E2AD122-7DCD-6DCA-D964-EFB3C275F842}"/>
              </a:ext>
            </a:extLst>
          </p:cNvPr>
          <p:cNvCxnSpPr/>
          <p:nvPr/>
        </p:nvCxnSpPr>
        <p:spPr>
          <a:xfrm flipV="1">
            <a:off x="1103773" y="2768999"/>
            <a:ext cx="0" cy="10800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A5CC008-E63E-D31A-4FB6-722B8CA04AA1}"/>
              </a:ext>
            </a:extLst>
          </p:cNvPr>
          <p:cNvCxnSpPr>
            <a:cxnSpLocks/>
          </p:cNvCxnSpPr>
          <p:nvPr/>
        </p:nvCxnSpPr>
        <p:spPr>
          <a:xfrm rot="5400000" flipV="1">
            <a:off x="1407671" y="3018791"/>
            <a:ext cx="0" cy="10800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D85A28-BAB6-DE59-5CCB-D38EA6E30429}"/>
              </a:ext>
            </a:extLst>
          </p:cNvPr>
          <p:cNvSpPr txBox="1"/>
          <p:nvPr/>
        </p:nvSpPr>
        <p:spPr>
          <a:xfrm flipH="1">
            <a:off x="1892470" y="3374125"/>
            <a:ext cx="27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1BD567A-46BE-9292-0A80-50448C77AF19}"/>
              </a:ext>
            </a:extLst>
          </p:cNvPr>
          <p:cNvSpPr txBox="1"/>
          <p:nvPr/>
        </p:nvSpPr>
        <p:spPr>
          <a:xfrm flipH="1">
            <a:off x="968507" y="2436124"/>
            <a:ext cx="27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</a:t>
            </a:r>
            <a:endParaRPr kumimoji="1"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246699B-4E45-35CB-89F7-81DDDE967537}"/>
              </a:ext>
            </a:extLst>
          </p:cNvPr>
          <p:cNvGrpSpPr/>
          <p:nvPr/>
        </p:nvGrpSpPr>
        <p:grpSpPr>
          <a:xfrm>
            <a:off x="1613631" y="2409000"/>
            <a:ext cx="720000" cy="360000"/>
            <a:chOff x="1613631" y="2409000"/>
            <a:chExt cx="720000" cy="36000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E2F6494-A0FE-31B7-BEEF-38A212042695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ローチャート: 結合子 15">
              <a:extLst>
                <a:ext uri="{FF2B5EF4-FFF2-40B4-BE49-F238E27FC236}">
                  <a16:creationId xmlns:a16="http://schemas.microsoft.com/office/drawing/2014/main" id="{1539FF62-69BC-0F56-0F36-B36BF5FC6934}"/>
                </a:ext>
              </a:extLst>
            </p:cNvPr>
            <p:cNvSpPr/>
            <p:nvPr/>
          </p:nvSpPr>
          <p:spPr>
            <a:xfrm>
              <a:off x="1751346" y="2529482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0E3218A-B4F2-21C7-B35A-7C559834ADA6}"/>
                  </a:ext>
                </a:extLst>
              </p:cNvPr>
              <p:cNvSpPr txBox="1"/>
              <p:nvPr/>
            </p:nvSpPr>
            <p:spPr>
              <a:xfrm flipH="1">
                <a:off x="1908413" y="1357518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0E3218A-B4F2-21C7-B35A-7C559834A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08413" y="1357518"/>
                <a:ext cx="387182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7611F310-F8B2-028A-0537-8FBA1F1C3DFA}"/>
                  </a:ext>
                </a:extLst>
              </p:cNvPr>
              <p:cNvSpPr txBox="1"/>
              <p:nvPr/>
            </p:nvSpPr>
            <p:spPr>
              <a:xfrm flipH="1">
                <a:off x="1908413" y="2360106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7611F310-F8B2-028A-0537-8FBA1F1C3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08413" y="2360106"/>
                <a:ext cx="38718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6D7F2F9-D2A4-5A4D-7161-B88F4F013066}"/>
                  </a:ext>
                </a:extLst>
              </p:cNvPr>
              <p:cNvSpPr txBox="1"/>
              <p:nvPr/>
            </p:nvSpPr>
            <p:spPr>
              <a:xfrm flipH="1">
                <a:off x="3259755" y="1361010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6D7F2F9-D2A4-5A4D-7161-B88F4F013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59755" y="1361010"/>
                <a:ext cx="38718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8C2B25D5-D0F8-1B23-B61E-A7B7D78A9E6F}"/>
                  </a:ext>
                </a:extLst>
              </p:cNvPr>
              <p:cNvSpPr txBox="1"/>
              <p:nvPr/>
            </p:nvSpPr>
            <p:spPr>
              <a:xfrm flipH="1">
                <a:off x="4611098" y="2360106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8C2B25D5-D0F8-1B23-B61E-A7B7D78A9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11098" y="2360106"/>
                <a:ext cx="387182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38F1F777-C535-3CBD-1AE7-1811C407660E}"/>
                  </a:ext>
                </a:extLst>
              </p:cNvPr>
              <p:cNvSpPr txBox="1"/>
              <p:nvPr/>
            </p:nvSpPr>
            <p:spPr>
              <a:xfrm flipH="1">
                <a:off x="5962439" y="1361677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38F1F777-C535-3CBD-1AE7-1811C4076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62439" y="1361677"/>
                <a:ext cx="387182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A411619-1C84-BC6F-103C-4FDF815D0434}"/>
                  </a:ext>
                </a:extLst>
              </p:cNvPr>
              <p:cNvSpPr txBox="1"/>
              <p:nvPr/>
            </p:nvSpPr>
            <p:spPr>
              <a:xfrm flipH="1">
                <a:off x="5962439" y="2363234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A411619-1C84-BC6F-103C-4FDF815D0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62439" y="2363234"/>
                <a:ext cx="387182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A36E6FA-70D7-0572-9F80-6B6C9C571D54}"/>
              </a:ext>
            </a:extLst>
          </p:cNvPr>
          <p:cNvCxnSpPr>
            <a:cxnSpLocks/>
          </p:cNvCxnSpPr>
          <p:nvPr/>
        </p:nvCxnSpPr>
        <p:spPr>
          <a:xfrm>
            <a:off x="1973631" y="1903554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CC7C070-741C-2B79-0E6A-34A2A3BDAFBA}"/>
              </a:ext>
            </a:extLst>
          </p:cNvPr>
          <p:cNvCxnSpPr>
            <a:cxnSpLocks/>
          </p:cNvCxnSpPr>
          <p:nvPr/>
        </p:nvCxnSpPr>
        <p:spPr>
          <a:xfrm>
            <a:off x="6027656" y="1903553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F4101A4-793E-7655-7EEB-1D2D8B2FE727}"/>
              </a:ext>
            </a:extLst>
          </p:cNvPr>
          <p:cNvCxnSpPr/>
          <p:nvPr/>
        </p:nvCxnSpPr>
        <p:spPr>
          <a:xfrm flipV="1">
            <a:off x="2381941" y="1903553"/>
            <a:ext cx="540000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EB1A3DB-B7F4-74FB-5FB2-6190511CAC72}"/>
              </a:ext>
            </a:extLst>
          </p:cNvPr>
          <p:cNvCxnSpPr>
            <a:cxnSpLocks/>
          </p:cNvCxnSpPr>
          <p:nvPr/>
        </p:nvCxnSpPr>
        <p:spPr>
          <a:xfrm>
            <a:off x="3730643" y="1917503"/>
            <a:ext cx="540000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39C2540-C05F-C753-C40A-FB077AF06190}"/>
              </a:ext>
            </a:extLst>
          </p:cNvPr>
          <p:cNvCxnSpPr/>
          <p:nvPr/>
        </p:nvCxnSpPr>
        <p:spPr>
          <a:xfrm flipV="1">
            <a:off x="5063114" y="1898853"/>
            <a:ext cx="540000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57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FF352DA-D6F6-518E-6FF3-E95BF98B2C00}"/>
              </a:ext>
            </a:extLst>
          </p:cNvPr>
          <p:cNvGrpSpPr/>
          <p:nvPr/>
        </p:nvGrpSpPr>
        <p:grpSpPr>
          <a:xfrm>
            <a:off x="1351284" y="930924"/>
            <a:ext cx="9489433" cy="4996153"/>
            <a:chOff x="1472695" y="800681"/>
            <a:chExt cx="9489433" cy="4996153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7C68ECE-542D-A386-962D-3E2D83926F3F}"/>
                </a:ext>
              </a:extLst>
            </p:cNvPr>
            <p:cNvGrpSpPr/>
            <p:nvPr/>
          </p:nvGrpSpPr>
          <p:grpSpPr>
            <a:xfrm>
              <a:off x="8202702" y="800681"/>
              <a:ext cx="2759426" cy="4996153"/>
              <a:chOff x="7190910" y="649182"/>
              <a:chExt cx="2759426" cy="4996153"/>
            </a:xfrm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DC1F2409-2C7A-B5B5-E97B-61526AA26433}"/>
                  </a:ext>
                </a:extLst>
              </p:cNvPr>
              <p:cNvGrpSpPr/>
              <p:nvPr/>
            </p:nvGrpSpPr>
            <p:grpSpPr>
              <a:xfrm rot="16200000">
                <a:off x="9023155" y="4025335"/>
                <a:ext cx="720000" cy="360000"/>
                <a:chOff x="1613631" y="2409000"/>
                <a:chExt cx="720000" cy="360000"/>
              </a:xfrm>
            </p:grpSpPr>
            <p:sp>
              <p:nvSpPr>
                <p:cNvPr id="41" name="正方形/長方形 40">
                  <a:extLst>
                    <a:ext uri="{FF2B5EF4-FFF2-40B4-BE49-F238E27FC236}">
                      <a16:creationId xmlns:a16="http://schemas.microsoft.com/office/drawing/2014/main" id="{A850022B-E07C-8D3E-AD67-2C0B47A9C0CA}"/>
                    </a:ext>
                  </a:extLst>
                </p:cNvPr>
                <p:cNvSpPr/>
                <p:nvPr/>
              </p:nvSpPr>
              <p:spPr>
                <a:xfrm rot="16200000">
                  <a:off x="1793631" y="2229000"/>
                  <a:ext cx="360000" cy="72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" name="フローチャート: 結合子 41">
                  <a:extLst>
                    <a:ext uri="{FF2B5EF4-FFF2-40B4-BE49-F238E27FC236}">
                      <a16:creationId xmlns:a16="http://schemas.microsoft.com/office/drawing/2014/main" id="{4C14189B-5A3A-5677-3866-82F086ED1DDF}"/>
                    </a:ext>
                  </a:extLst>
                </p:cNvPr>
                <p:cNvSpPr/>
                <p:nvPr/>
              </p:nvSpPr>
              <p:spPr>
                <a:xfrm>
                  <a:off x="1751346" y="2529482"/>
                  <a:ext cx="119034" cy="119034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テキスト ボックス 42">
                    <a:extLst>
                      <a:ext uri="{FF2B5EF4-FFF2-40B4-BE49-F238E27FC236}">
                        <a16:creationId xmlns:a16="http://schemas.microsoft.com/office/drawing/2014/main" id="{85ACEC06-9A47-77DC-2C4C-07345E927A4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9563154" y="4205335"/>
                    <a:ext cx="3871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43" name="テキスト ボックス 42">
                    <a:extLst>
                      <a:ext uri="{FF2B5EF4-FFF2-40B4-BE49-F238E27FC236}">
                        <a16:creationId xmlns:a16="http://schemas.microsoft.com/office/drawing/2014/main" id="{85ACEC06-9A47-77DC-2C4C-07345E927A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563154" y="4205335"/>
                    <a:ext cx="387182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705C8E8A-DBBC-18BD-761B-DA7A26828C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02213" y="649182"/>
                <a:ext cx="2021424" cy="3601239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EAFE98A8-39F6-D0CD-2C70-868BB4E7FA73}"/>
                  </a:ext>
                </a:extLst>
              </p:cNvPr>
              <p:cNvGrpSpPr/>
              <p:nvPr/>
            </p:nvGrpSpPr>
            <p:grpSpPr>
              <a:xfrm>
                <a:off x="8606062" y="3134958"/>
                <a:ext cx="324151" cy="324151"/>
                <a:chOff x="5232099" y="1698944"/>
                <a:chExt cx="914400" cy="914400"/>
              </a:xfrm>
            </p:grpSpPr>
            <p:sp>
              <p:nvSpPr>
                <p:cNvPr id="46" name="楕円 45">
                  <a:extLst>
                    <a:ext uri="{FF2B5EF4-FFF2-40B4-BE49-F238E27FC236}">
                      <a16:creationId xmlns:a16="http://schemas.microsoft.com/office/drawing/2014/main" id="{D59B36F6-A5CE-2E02-F1AD-67AECDE155CA}"/>
                    </a:ext>
                  </a:extLst>
                </p:cNvPr>
                <p:cNvSpPr/>
                <p:nvPr/>
              </p:nvSpPr>
              <p:spPr>
                <a:xfrm>
                  <a:off x="5232099" y="1698944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47" name="直線コネクタ 46">
                  <a:extLst>
                    <a:ext uri="{FF2B5EF4-FFF2-40B4-BE49-F238E27FC236}">
                      <a16:creationId xmlns:a16="http://schemas.microsoft.com/office/drawing/2014/main" id="{787AE96C-F589-7B55-F812-9F01454943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5232099" y="215614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コネクタ 47">
                  <a:extLst>
                    <a:ext uri="{FF2B5EF4-FFF2-40B4-BE49-F238E27FC236}">
                      <a16:creationId xmlns:a16="http://schemas.microsoft.com/office/drawing/2014/main" id="{1BD1F81E-71FF-4CB9-A442-BD5CBA095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H="1">
                  <a:off x="5232099" y="215614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99C1AF9A-1EEA-5BF9-C89D-6DA313CD43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34300" y="2140864"/>
                <a:ext cx="556300" cy="100679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0" name="グループ化 49">
                <a:extLst>
                  <a:ext uri="{FF2B5EF4-FFF2-40B4-BE49-F238E27FC236}">
                    <a16:creationId xmlns:a16="http://schemas.microsoft.com/office/drawing/2014/main" id="{76F6CEF6-5766-C46D-F527-4DF48148C948}"/>
                  </a:ext>
                </a:extLst>
              </p:cNvPr>
              <p:cNvGrpSpPr/>
              <p:nvPr/>
            </p:nvGrpSpPr>
            <p:grpSpPr>
              <a:xfrm>
                <a:off x="7704913" y="1512059"/>
                <a:ext cx="324151" cy="324151"/>
                <a:chOff x="5232099" y="1698944"/>
                <a:chExt cx="914400" cy="914400"/>
              </a:xfrm>
            </p:grpSpPr>
            <p:sp>
              <p:nvSpPr>
                <p:cNvPr id="51" name="楕円 50">
                  <a:extLst>
                    <a:ext uri="{FF2B5EF4-FFF2-40B4-BE49-F238E27FC236}">
                      <a16:creationId xmlns:a16="http://schemas.microsoft.com/office/drawing/2014/main" id="{45F55F1B-A07B-755C-E483-F869A880BE54}"/>
                    </a:ext>
                  </a:extLst>
                </p:cNvPr>
                <p:cNvSpPr/>
                <p:nvPr/>
              </p:nvSpPr>
              <p:spPr>
                <a:xfrm>
                  <a:off x="5232099" y="1698944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88F762CC-907B-0934-65A3-F5AD0929A3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5232099" y="2156144"/>
                  <a:ext cx="914400" cy="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コネクタ 52">
                  <a:extLst>
                    <a:ext uri="{FF2B5EF4-FFF2-40B4-BE49-F238E27FC236}">
                      <a16:creationId xmlns:a16="http://schemas.microsoft.com/office/drawing/2014/main" id="{D868BDB3-483B-46EE-6697-C9D4BDB452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H="1">
                  <a:off x="5232099" y="2156144"/>
                  <a:ext cx="914400" cy="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E9AE2913-E8D3-9F29-D219-4618DC83DD6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823323" y="2765626"/>
                    <a:ext cx="3871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E9AE2913-E8D3-9F29-D219-4618DC83DD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823323" y="2765626"/>
                    <a:ext cx="38718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125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12A0A090-0685-73A6-5F70-793BCCD711A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066292" y="1210199"/>
                    <a:ext cx="5563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12A0A090-0685-73A6-5F70-793BCCD711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066292" y="1210199"/>
                    <a:ext cx="5563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2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直線矢印コネクタ 56">
                <a:extLst>
                  <a:ext uri="{FF2B5EF4-FFF2-40B4-BE49-F238E27FC236}">
                    <a16:creationId xmlns:a16="http://schemas.microsoft.com/office/drawing/2014/main" id="{B6753286-F436-76BF-A914-9977690F00BC}"/>
                  </a:ext>
                </a:extLst>
              </p:cNvPr>
              <p:cNvCxnSpPr/>
              <p:nvPr/>
            </p:nvCxnSpPr>
            <p:spPr>
              <a:xfrm flipV="1">
                <a:off x="7427012" y="4565335"/>
                <a:ext cx="0" cy="108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線矢印コネクタ 57">
                <a:extLst>
                  <a:ext uri="{FF2B5EF4-FFF2-40B4-BE49-F238E27FC236}">
                    <a16:creationId xmlns:a16="http://schemas.microsoft.com/office/drawing/2014/main" id="{C467441A-BDFD-863A-A354-F797354258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730910" y="4815127"/>
                <a:ext cx="0" cy="108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FFDDB41A-6D25-8015-A23C-F68F0E10D010}"/>
                  </a:ext>
                </a:extLst>
              </p:cNvPr>
              <p:cNvSpPr txBox="1"/>
              <p:nvPr/>
            </p:nvSpPr>
            <p:spPr>
              <a:xfrm flipH="1">
                <a:off x="8215709" y="5170461"/>
                <a:ext cx="2705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y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42F9D2FC-3B1C-37E8-5B56-B77122AA8C87}"/>
                  </a:ext>
                </a:extLst>
              </p:cNvPr>
              <p:cNvSpPr txBox="1"/>
              <p:nvPr/>
            </p:nvSpPr>
            <p:spPr>
              <a:xfrm flipH="1">
                <a:off x="7291746" y="4232460"/>
                <a:ext cx="2705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x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C6AC4360-C8D4-7763-0A0B-64B600D1E122}"/>
                </a:ext>
              </a:extLst>
            </p:cNvPr>
            <p:cNvGrpSpPr/>
            <p:nvPr/>
          </p:nvGrpSpPr>
          <p:grpSpPr>
            <a:xfrm>
              <a:off x="1472695" y="818909"/>
              <a:ext cx="3485423" cy="4959696"/>
              <a:chOff x="460903" y="685639"/>
              <a:chExt cx="3485423" cy="4959696"/>
            </a:xfrm>
          </p:grpSpPr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AF96298F-9868-3801-8A10-BBA4B2FC43CB}"/>
                  </a:ext>
                </a:extLst>
              </p:cNvPr>
              <p:cNvGrpSpPr/>
              <p:nvPr/>
            </p:nvGrpSpPr>
            <p:grpSpPr>
              <a:xfrm rot="16200000">
                <a:off x="3008677" y="4061792"/>
                <a:ext cx="720000" cy="360000"/>
                <a:chOff x="1613631" y="2409000"/>
                <a:chExt cx="720000" cy="360000"/>
              </a:xfrm>
            </p:grpSpPr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4EE04F6E-A454-28C2-B28A-D4B35E06C545}"/>
                    </a:ext>
                  </a:extLst>
                </p:cNvPr>
                <p:cNvSpPr/>
                <p:nvPr/>
              </p:nvSpPr>
              <p:spPr>
                <a:xfrm rot="16200000">
                  <a:off x="1793631" y="2229000"/>
                  <a:ext cx="360000" cy="72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フローチャート: 結合子 3">
                  <a:extLst>
                    <a:ext uri="{FF2B5EF4-FFF2-40B4-BE49-F238E27FC236}">
                      <a16:creationId xmlns:a16="http://schemas.microsoft.com/office/drawing/2014/main" id="{77BDDB86-088A-0DC8-27ED-243BA51EDE9F}"/>
                    </a:ext>
                  </a:extLst>
                </p:cNvPr>
                <p:cNvSpPr/>
                <p:nvPr/>
              </p:nvSpPr>
              <p:spPr>
                <a:xfrm>
                  <a:off x="1751346" y="2529482"/>
                  <a:ext cx="119034" cy="119034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780BEECB-B2A8-963D-0FB5-692BAB899623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559144" y="4205335"/>
                    <a:ext cx="3871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780BEECB-B2A8-963D-0FB5-692BAB8996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59144" y="4205335"/>
                    <a:ext cx="38718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B7B7A95D-9AC9-C71F-B9B7-E32CFA44F007}"/>
                  </a:ext>
                </a:extLst>
              </p:cNvPr>
              <p:cNvCxnSpPr/>
              <p:nvPr/>
            </p:nvCxnSpPr>
            <p:spPr>
              <a:xfrm flipV="1">
                <a:off x="1017203" y="4565335"/>
                <a:ext cx="0" cy="108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3E59696A-7590-72A1-FF3A-4A29CD3346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321101" y="4815127"/>
                <a:ext cx="0" cy="108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7E75CE7-AF39-5541-AA0D-71E36CE1F6F8}"/>
                  </a:ext>
                </a:extLst>
              </p:cNvPr>
              <p:cNvSpPr txBox="1"/>
              <p:nvPr/>
            </p:nvSpPr>
            <p:spPr>
              <a:xfrm flipH="1">
                <a:off x="1805900" y="5170461"/>
                <a:ext cx="2705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y</a:t>
                </a:r>
                <a:endParaRPr kumimoji="1" lang="ja-JP" altLang="en-US" dirty="0"/>
              </a:p>
            </p:txBody>
          </p: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AED9F827-DE2B-311F-AF5A-62DB0BFB72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1937" y="1205578"/>
                <a:ext cx="2486739" cy="2842217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CA7BDDF-B1AF-11D5-57AA-7392D5DC06FB}"/>
                  </a:ext>
                </a:extLst>
              </p:cNvPr>
              <p:cNvSpPr txBox="1"/>
              <p:nvPr/>
            </p:nvSpPr>
            <p:spPr>
              <a:xfrm flipH="1">
                <a:off x="881937" y="4232460"/>
                <a:ext cx="2705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x</a:t>
                </a:r>
                <a:endParaRPr kumimoji="1" lang="ja-JP" altLang="en-US" dirty="0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D4D6BDAA-D079-D11B-8792-87AC6C0825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87735" y="685639"/>
                <a:ext cx="2021424" cy="3601239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C3E09CA0-3FBC-B076-3D63-5789B918B2EF}"/>
                  </a:ext>
                </a:extLst>
              </p:cNvPr>
              <p:cNvGrpSpPr/>
              <p:nvPr/>
            </p:nvGrpSpPr>
            <p:grpSpPr>
              <a:xfrm>
                <a:off x="2591584" y="3171415"/>
                <a:ext cx="324151" cy="324151"/>
                <a:chOff x="5232099" y="1698944"/>
                <a:chExt cx="914400" cy="914400"/>
              </a:xfrm>
            </p:grpSpPr>
            <p:sp>
              <p:nvSpPr>
                <p:cNvPr id="12" name="楕円 11">
                  <a:extLst>
                    <a:ext uri="{FF2B5EF4-FFF2-40B4-BE49-F238E27FC236}">
                      <a16:creationId xmlns:a16="http://schemas.microsoft.com/office/drawing/2014/main" id="{330B2C1B-080B-279A-9801-F23CB18FF43C}"/>
                    </a:ext>
                  </a:extLst>
                </p:cNvPr>
                <p:cNvSpPr/>
                <p:nvPr/>
              </p:nvSpPr>
              <p:spPr>
                <a:xfrm>
                  <a:off x="5232099" y="1698944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" name="直線コネクタ 13">
                  <a:extLst>
                    <a:ext uri="{FF2B5EF4-FFF2-40B4-BE49-F238E27FC236}">
                      <a16:creationId xmlns:a16="http://schemas.microsoft.com/office/drawing/2014/main" id="{9AC7A422-2854-DE2B-48F5-12871C78FF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5232099" y="215614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D77EDB21-E743-153D-F987-19FE57C281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H="1">
                  <a:off x="5232099" y="215614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直線矢印コネクタ 17">
                <a:extLst>
                  <a:ext uri="{FF2B5EF4-FFF2-40B4-BE49-F238E27FC236}">
                    <a16:creationId xmlns:a16="http://schemas.microsoft.com/office/drawing/2014/main" id="{8F313BB0-86F9-DE6F-201B-619DA82DB9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19822" y="2177321"/>
                <a:ext cx="556300" cy="100679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48F831BC-9EB5-69DB-47D5-F3BFC80671ED}"/>
                  </a:ext>
                </a:extLst>
              </p:cNvPr>
              <p:cNvGrpSpPr/>
              <p:nvPr/>
            </p:nvGrpSpPr>
            <p:grpSpPr>
              <a:xfrm>
                <a:off x="1690435" y="1523448"/>
                <a:ext cx="324151" cy="324151"/>
                <a:chOff x="5232099" y="1698944"/>
                <a:chExt cx="914400" cy="914400"/>
              </a:xfrm>
            </p:grpSpPr>
            <p:sp>
              <p:nvSpPr>
                <p:cNvPr id="23" name="楕円 22">
                  <a:extLst>
                    <a:ext uri="{FF2B5EF4-FFF2-40B4-BE49-F238E27FC236}">
                      <a16:creationId xmlns:a16="http://schemas.microsoft.com/office/drawing/2014/main" id="{2EE5A788-FF0F-05E2-B0CC-AE57C8533703}"/>
                    </a:ext>
                  </a:extLst>
                </p:cNvPr>
                <p:cNvSpPr/>
                <p:nvPr/>
              </p:nvSpPr>
              <p:spPr>
                <a:xfrm>
                  <a:off x="5232099" y="1698944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4" name="直線コネクタ 23">
                  <a:extLst>
                    <a:ext uri="{FF2B5EF4-FFF2-40B4-BE49-F238E27FC236}">
                      <a16:creationId xmlns:a16="http://schemas.microsoft.com/office/drawing/2014/main" id="{B330C045-80B2-7DEC-4C3F-2BD1FB01AA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5232099" y="2156144"/>
                  <a:ext cx="914400" cy="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コネクタ 24">
                  <a:extLst>
                    <a:ext uri="{FF2B5EF4-FFF2-40B4-BE49-F238E27FC236}">
                      <a16:creationId xmlns:a16="http://schemas.microsoft.com/office/drawing/2014/main" id="{905A8CB4-8DE9-3ACD-4C1F-75172BF9BA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H="1">
                  <a:off x="5232099" y="2156144"/>
                  <a:ext cx="914400" cy="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51850350-2EE5-FB88-A8FC-738F9CE49CF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808845" y="2802083"/>
                    <a:ext cx="3871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51850350-2EE5-FB88-A8FC-738F9CE49C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808845" y="2802083"/>
                    <a:ext cx="3871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175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テキスト ボックス 27">
                    <a:extLst>
                      <a:ext uri="{FF2B5EF4-FFF2-40B4-BE49-F238E27FC236}">
                        <a16:creationId xmlns:a16="http://schemas.microsoft.com/office/drawing/2014/main" id="{8EB3BB71-2C41-8528-0483-9CDBA10149CD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051814" y="1246656"/>
                    <a:ext cx="5563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28" name="テキスト ボックス 27">
                    <a:extLst>
                      <a:ext uri="{FF2B5EF4-FFF2-40B4-BE49-F238E27FC236}">
                        <a16:creationId xmlns:a16="http://schemas.microsoft.com/office/drawing/2014/main" id="{8EB3BB71-2C41-8528-0483-9CDBA10149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051814" y="1246656"/>
                    <a:ext cx="5563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29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5" name="グループ化 34">
                <a:extLst>
                  <a:ext uri="{FF2B5EF4-FFF2-40B4-BE49-F238E27FC236}">
                    <a16:creationId xmlns:a16="http://schemas.microsoft.com/office/drawing/2014/main" id="{74A30B66-2C3B-BCC0-71DC-A0A32D1970EB}"/>
                  </a:ext>
                </a:extLst>
              </p:cNvPr>
              <p:cNvGrpSpPr/>
              <p:nvPr/>
            </p:nvGrpSpPr>
            <p:grpSpPr>
              <a:xfrm>
                <a:off x="1112682" y="1523448"/>
                <a:ext cx="324151" cy="324151"/>
                <a:chOff x="5232099" y="1698944"/>
                <a:chExt cx="914400" cy="914400"/>
              </a:xfrm>
            </p:grpSpPr>
            <p:sp>
              <p:nvSpPr>
                <p:cNvPr id="36" name="楕円 35">
                  <a:extLst>
                    <a:ext uri="{FF2B5EF4-FFF2-40B4-BE49-F238E27FC236}">
                      <a16:creationId xmlns:a16="http://schemas.microsoft.com/office/drawing/2014/main" id="{18AFE62B-893A-E3D0-AB8A-89F16B15E42C}"/>
                    </a:ext>
                  </a:extLst>
                </p:cNvPr>
                <p:cNvSpPr/>
                <p:nvPr/>
              </p:nvSpPr>
              <p:spPr>
                <a:xfrm>
                  <a:off x="5232099" y="1698944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A5E70507-668D-2BF0-7C71-F068AAC1C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5232099" y="2156144"/>
                  <a:ext cx="914400" cy="0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コネクタ 37">
                  <a:extLst>
                    <a:ext uri="{FF2B5EF4-FFF2-40B4-BE49-F238E27FC236}">
                      <a16:creationId xmlns:a16="http://schemas.microsoft.com/office/drawing/2014/main" id="{2844D7EE-B86B-B3B1-68ED-39468D639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H="1">
                  <a:off x="5232099" y="2156144"/>
                  <a:ext cx="914400" cy="0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21A812CC-CF08-2A0F-7C1A-E1B0225F729C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60903" y="1246656"/>
                    <a:ext cx="5563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21A812CC-CF08-2A0F-7C1A-E1B0225F72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60903" y="1246656"/>
                    <a:ext cx="55630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29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フローチャート: 結合子 55">
                <a:extLst>
                  <a:ext uri="{FF2B5EF4-FFF2-40B4-BE49-F238E27FC236}">
                    <a16:creationId xmlns:a16="http://schemas.microsoft.com/office/drawing/2014/main" id="{EC529390-E8BF-AB85-3E2D-2BCB2D71A912}"/>
                  </a:ext>
                </a:extLst>
              </p:cNvPr>
              <p:cNvSpPr/>
              <p:nvPr/>
            </p:nvSpPr>
            <p:spPr>
              <a:xfrm rot="16200000">
                <a:off x="3309159" y="3986926"/>
                <a:ext cx="119034" cy="119034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テキスト ボックス 60">
                    <a:extLst>
                      <a:ext uri="{FF2B5EF4-FFF2-40B4-BE49-F238E27FC236}">
                        <a16:creationId xmlns:a16="http://schemas.microsoft.com/office/drawing/2014/main" id="{6EF17FE3-92A2-FA15-671E-AC93FB9DF8D6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559144" y="3836003"/>
                    <a:ext cx="3871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テキスト ボックス 60">
                    <a:extLst>
                      <a:ext uri="{FF2B5EF4-FFF2-40B4-BE49-F238E27FC236}">
                        <a16:creationId xmlns:a16="http://schemas.microsoft.com/office/drawing/2014/main" id="{6EF17FE3-92A2-FA15-671E-AC93FB9DF8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59144" y="3836003"/>
                    <a:ext cx="38718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88203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6A5134A-C3A6-1617-2152-9B12C6624E95}"/>
              </a:ext>
            </a:extLst>
          </p:cNvPr>
          <p:cNvGrpSpPr/>
          <p:nvPr/>
        </p:nvGrpSpPr>
        <p:grpSpPr>
          <a:xfrm rot="16200000">
            <a:off x="1325528" y="1874119"/>
            <a:ext cx="2421462" cy="1410896"/>
            <a:chOff x="1613631" y="2409000"/>
            <a:chExt cx="720000" cy="419517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34E6FCA5-9627-8229-FF0F-3C9CEC1D60B5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フローチャート: 結合子 3">
              <a:extLst>
                <a:ext uri="{FF2B5EF4-FFF2-40B4-BE49-F238E27FC236}">
                  <a16:creationId xmlns:a16="http://schemas.microsoft.com/office/drawing/2014/main" id="{2B987E7B-D573-C0B4-A810-F62036F5B292}"/>
                </a:ext>
              </a:extLst>
            </p:cNvPr>
            <p:cNvSpPr/>
            <p:nvPr/>
          </p:nvSpPr>
          <p:spPr>
            <a:xfrm>
              <a:off x="1779245" y="2709483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2135F35-68BD-FE08-8714-5B2BF2467C5E}"/>
                  </a:ext>
                </a:extLst>
              </p:cNvPr>
              <p:cNvSpPr txBox="1"/>
              <p:nvPr/>
            </p:nvSpPr>
            <p:spPr>
              <a:xfrm flipH="1">
                <a:off x="2560852" y="2463653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2135F35-68BD-FE08-8714-5B2BF246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60852" y="2463653"/>
                <a:ext cx="387182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A0447F6-C544-FAC7-14FE-B833C4C27712}"/>
                  </a:ext>
                </a:extLst>
              </p:cNvPr>
              <p:cNvSpPr txBox="1"/>
              <p:nvPr/>
            </p:nvSpPr>
            <p:spPr>
              <a:xfrm flipH="1">
                <a:off x="4052112" y="2463653"/>
                <a:ext cx="587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A0447F6-C544-FAC7-14FE-B833C4C27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52112" y="2463653"/>
                <a:ext cx="587346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フローチャート: 結合子 6">
            <a:extLst>
              <a:ext uri="{FF2B5EF4-FFF2-40B4-BE49-F238E27FC236}">
                <a16:creationId xmlns:a16="http://schemas.microsoft.com/office/drawing/2014/main" id="{CD7B419B-21FC-7259-4618-045F74D50F4D}"/>
              </a:ext>
            </a:extLst>
          </p:cNvPr>
          <p:cNvSpPr/>
          <p:nvPr/>
        </p:nvSpPr>
        <p:spPr>
          <a:xfrm rot="16200000">
            <a:off x="4329020" y="2832985"/>
            <a:ext cx="400328" cy="400328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8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43E41C6-DE01-F17D-8889-E62DA9059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7" y="517381"/>
            <a:ext cx="6134678" cy="2682472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6F5D2BB-08C5-EA70-638B-B812E9FE2BBD}"/>
              </a:ext>
            </a:extLst>
          </p:cNvPr>
          <p:cNvSpPr/>
          <p:nvPr/>
        </p:nvSpPr>
        <p:spPr>
          <a:xfrm>
            <a:off x="752079" y="2875789"/>
            <a:ext cx="5940000" cy="2293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B0F82A0-89FF-3533-103A-9C2BF6FD2844}"/>
              </a:ext>
            </a:extLst>
          </p:cNvPr>
          <p:cNvSpPr/>
          <p:nvPr/>
        </p:nvSpPr>
        <p:spPr>
          <a:xfrm>
            <a:off x="1834202" y="2072160"/>
            <a:ext cx="795484" cy="7954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403CCDF-27E6-A335-0681-40D1655ADAB4}"/>
              </a:ext>
            </a:extLst>
          </p:cNvPr>
          <p:cNvCxnSpPr/>
          <p:nvPr/>
        </p:nvCxnSpPr>
        <p:spPr>
          <a:xfrm>
            <a:off x="752079" y="2867644"/>
            <a:ext cx="59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CDF76E43-A88A-1722-F331-45AE18CEDBBF}"/>
              </a:ext>
            </a:extLst>
          </p:cNvPr>
          <p:cNvSpPr/>
          <p:nvPr/>
        </p:nvSpPr>
        <p:spPr>
          <a:xfrm>
            <a:off x="3033155" y="2072160"/>
            <a:ext cx="795484" cy="7954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05BAAC0-0E12-7D6B-8A29-23CC8D528C48}"/>
              </a:ext>
            </a:extLst>
          </p:cNvPr>
          <p:cNvSpPr/>
          <p:nvPr/>
        </p:nvSpPr>
        <p:spPr>
          <a:xfrm>
            <a:off x="5362119" y="2566937"/>
            <a:ext cx="513366" cy="292562"/>
          </a:xfrm>
          <a:prstGeom prst="roundRect">
            <a:avLst/>
          </a:prstGeom>
          <a:solidFill>
            <a:schemeClr val="bg1">
              <a:lumMod val="75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E2E0300-3D26-68C8-1B0C-763E3E72D3C0}"/>
              </a:ext>
            </a:extLst>
          </p:cNvPr>
          <p:cNvSpPr txBox="1"/>
          <p:nvPr/>
        </p:nvSpPr>
        <p:spPr>
          <a:xfrm>
            <a:off x="2581981" y="1289246"/>
            <a:ext cx="174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ea typeface="Meiryo UI" panose="020B0604030504040204" pitchFamily="50" charset="-128"/>
              </a:rPr>
              <a:t>サイクロイド曲線</a:t>
            </a:r>
            <a:endParaRPr kumimoji="1" lang="ja-JP" altLang="en-US" b="1" dirty="0">
              <a:ea typeface="Meiryo UI" panose="020B0604030504040204" pitchFamily="50" charset="-128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B99B098-4FDE-09B0-07B9-4D6A4A7F2B9C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330608" y="1473912"/>
            <a:ext cx="395528" cy="7743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D367A7F3-58AA-D7E5-1E7C-D3C979B56D2B}"/>
              </a:ext>
            </a:extLst>
          </p:cNvPr>
          <p:cNvSpPr/>
          <p:nvPr/>
        </p:nvSpPr>
        <p:spPr>
          <a:xfrm>
            <a:off x="856591" y="2080305"/>
            <a:ext cx="795484" cy="7954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04F09A1-46DF-3A89-9B2C-1D17E008407F}"/>
              </a:ext>
            </a:extLst>
          </p:cNvPr>
          <p:cNvSpPr/>
          <p:nvPr/>
        </p:nvSpPr>
        <p:spPr>
          <a:xfrm>
            <a:off x="1003392" y="2575082"/>
            <a:ext cx="513366" cy="292562"/>
          </a:xfrm>
          <a:prstGeom prst="roundRect">
            <a:avLst/>
          </a:prstGeom>
          <a:solidFill>
            <a:schemeClr val="bg1">
              <a:lumMod val="75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20DE7D9-C9E4-E23E-7841-DC5B8EF9F18D}"/>
              </a:ext>
            </a:extLst>
          </p:cNvPr>
          <p:cNvSpPr/>
          <p:nvPr/>
        </p:nvSpPr>
        <p:spPr>
          <a:xfrm>
            <a:off x="1577519" y="2072159"/>
            <a:ext cx="513366" cy="292562"/>
          </a:xfrm>
          <a:prstGeom prst="roundRect">
            <a:avLst/>
          </a:prstGeom>
          <a:solidFill>
            <a:schemeClr val="bg1">
              <a:lumMod val="75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DDE61D-1E67-AD92-B3CC-9F557782392E}"/>
              </a:ext>
            </a:extLst>
          </p:cNvPr>
          <p:cNvSpPr txBox="1"/>
          <p:nvPr/>
        </p:nvSpPr>
        <p:spPr>
          <a:xfrm>
            <a:off x="2894471" y="351811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a typeface="Meiryo UI" panose="020B0604030504040204" pitchFamily="50" charset="-128"/>
              </a:rPr>
              <a:t>振り足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AAE6D0A-9897-4B47-866E-2F6905FB421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254333" y="2723261"/>
            <a:ext cx="1640138" cy="979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E187B66-F10B-4684-1283-DD63DF28C05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834202" y="2208088"/>
            <a:ext cx="1060269" cy="14946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9C3DA83-A485-F954-E06A-0E5B626949C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697896" y="2733044"/>
            <a:ext cx="1920906" cy="9697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1DD86E33-DACE-69B9-0721-B868DEE7A82C}"/>
              </a:ext>
            </a:extLst>
          </p:cNvPr>
          <p:cNvSpPr/>
          <p:nvPr/>
        </p:nvSpPr>
        <p:spPr>
          <a:xfrm>
            <a:off x="1200893" y="2832018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330C868B-377E-BC24-D071-CABA8B883C5D}"/>
              </a:ext>
            </a:extLst>
          </p:cNvPr>
          <p:cNvSpPr/>
          <p:nvPr/>
        </p:nvSpPr>
        <p:spPr>
          <a:xfrm>
            <a:off x="1806308" y="2325363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4080E5A3-1DCE-AEB4-D828-7C3803A31818}"/>
              </a:ext>
            </a:extLst>
          </p:cNvPr>
          <p:cNvSpPr/>
          <p:nvPr/>
        </p:nvSpPr>
        <p:spPr>
          <a:xfrm>
            <a:off x="3396752" y="203559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702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25</Words>
  <Application>Microsoft Office PowerPoint</Application>
  <PresentationFormat>ワイド画面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Meiryo UI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819067570378</dc:creator>
  <cp:lastModifiedBy>819067570378</cp:lastModifiedBy>
  <cp:revision>4</cp:revision>
  <dcterms:created xsi:type="dcterms:W3CDTF">2024-08-07T05:52:21Z</dcterms:created>
  <dcterms:modified xsi:type="dcterms:W3CDTF">2024-11-17T09:03:23Z</dcterms:modified>
</cp:coreProperties>
</file>