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9" r:id="rId6"/>
    <p:sldId id="270" r:id="rId7"/>
    <p:sldId id="261" r:id="rId8"/>
    <p:sldId id="271" r:id="rId9"/>
    <p:sldId id="272" r:id="rId10"/>
    <p:sldId id="273" r:id="rId11"/>
    <p:sldId id="274" r:id="rId12"/>
    <p:sldId id="275" r:id="rId13"/>
    <p:sldId id="259" r:id="rId14"/>
    <p:sldId id="260" r:id="rId15"/>
    <p:sldId id="276" r:id="rId16"/>
    <p:sldId id="280" r:id="rId17"/>
    <p:sldId id="282" r:id="rId18"/>
    <p:sldId id="281" r:id="rId19"/>
    <p:sldId id="283" r:id="rId20"/>
    <p:sldId id="284" r:id="rId21"/>
    <p:sldId id="277" r:id="rId22"/>
    <p:sldId id="278" r:id="rId23"/>
    <p:sldId id="262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llName" initials="F" lastIdx="2" clrIdx="0">
    <p:extLst>
      <p:ext uri="{19B8F6BF-5375-455C-9EA6-DF929625EA0E}">
        <p15:presenceInfo xmlns:p15="http://schemas.microsoft.com/office/powerpoint/2012/main" userId="FullNa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8"/>
  </p:normalViewPr>
  <p:slideViewPr>
    <p:cSldViewPr snapToGrid="0" snapToObjects="1">
      <p:cViewPr>
        <p:scale>
          <a:sx n="100" d="100"/>
          <a:sy n="100" d="100"/>
        </p:scale>
        <p:origin x="7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18C1-2EF0-C240-BC8A-D42DDCF9A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C3F731-BA26-934D-B2C1-04019AA43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6220A-B792-1340-A421-47E38ED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03/15/2024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A6890-85EA-D346-AD3D-35CE2F88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53696-22F9-7240-AD1C-FC62534B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066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416E0-2699-3947-9377-6020FD09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0A08A-F61B-EB48-91DA-8A439E1FF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BD75C-53C6-F845-866D-A42B0457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03/15/2024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A1FDD-CAE6-4F40-89BA-C210ACF5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F48BA-4023-E443-AA81-A129F37C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78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46F79F-16D7-A241-883A-EC512C205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19B11-46CA-E842-90CF-A34E3598F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CE2DB-1C7C-154B-8AF6-FDCED3A8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03/15/2024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981BF-6606-1747-AEFE-A7F82587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A7038-761E-3348-ACF8-3A1BE887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923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B4EBB-227C-FD46-B2DE-13694AC7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B688C-2EC2-B64C-AC3A-77A4D6B63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268B2-C524-3646-93E0-90C4537F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03/15/2024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484A0-460A-7746-AAEF-69562C89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83F9E-DAB7-6D49-888D-4F0FAC9C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759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1A0E1-6EBA-1A46-BDEA-B5AEA4A6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059E9-0466-9B4B-958B-89BDE50D9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DFF35-AE45-5D4C-BCB4-EAD37E2B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03/15/2024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0F784-0241-4F4C-9F20-E1A1F63E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2A733-D1AC-F84D-842D-82268E2D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044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DF4B2-BFB3-5C48-A8DA-4B64F418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679A6-2A86-BA44-BB6F-9D403F6A9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2A95AF-7F1F-9E43-8592-93E477B7C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2EAAC-304A-1F4F-B2DA-02FFDFE7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03/15/2024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CE5C99-8BFD-E740-89D3-ED46F706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489F3-B008-8E49-AE34-432C339B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881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235D3-751E-0040-B635-8589D223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A40F3-66F4-C14E-8141-53FD3918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0F0C9-7D4D-AD45-BD1E-CE5CC6A0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5282F4-1FF5-3040-A2D6-75024E82B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548971-C7AA-EB4E-8665-F4A94F5A2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9098A-8D3F-F04E-83CB-B71201AD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03/15/2024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2EBCB9-88E4-F944-A456-1A720C9B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C99C4A-3ED2-A441-AEE2-4F8012D0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897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A55EB-A259-0D48-95AE-DFE1D23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E7BA6-F41F-F546-9B09-3CC85A54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03/15/2024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1640B9-8F3F-EF49-84FF-9A52A865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F0AA8E-2DE1-3F41-A434-EBFBB385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652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952736-6725-7D44-BEB8-6A8DFD01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03/15/2024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E4DCE-58B8-0E44-8277-B98959FA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8B184C-6DED-E24E-9DE3-1DDA1121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10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0B95B-B9D8-454E-837D-9C35A576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BC69B-A695-D24B-8357-4C7DB50E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6276FB-7FBA-7948-9A8A-2131F1264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926CA-DE54-FF44-98A0-58BEB056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03/15/2024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23BF-00F0-FD4C-B2C7-1FDAE35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1C74E-00E7-8640-9FC5-FDA99D66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584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B2C9E-8A3E-694A-992B-6BA1B6E1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E11AB9-1775-214C-AFFD-CF2D922DD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F23EF8-44F8-8247-BA3D-793B15052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3D7F2-D09E-8E4B-BE9A-50C4322D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03/15/2024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71751-4F66-5040-BAF2-D608EEED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04102-9258-B345-A34E-67312774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393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9947F5-C879-5249-8383-6F8C7E1D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04C66-BE5A-6943-A60D-60DA270C3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D791B-BFE0-7A4B-A470-7BAB7D6E8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A184-5C16-134B-9B1B-6FC001D8EB8F}" type="datetimeFigureOut">
              <a:rPr kumimoji="1" lang="ko-Kore-KR" altLang="en-US" smtClean="0"/>
              <a:t>03/15/2024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75699-B41A-A94E-89C8-50DCEFC08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34AB7-0B9B-A24C-9ECF-08395E78E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06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6.xml"/><Relationship Id="rId7" Type="http://schemas.openxmlformats.org/officeDocument/2006/relationships/slide" Target="slide2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4821" y="972471"/>
            <a:ext cx="5133474" cy="2387600"/>
          </a:xfrm>
        </p:spPr>
        <p:txBody>
          <a:bodyPr/>
          <a:lstStyle/>
          <a:p>
            <a:pPr algn="l"/>
            <a:r>
              <a:rPr kumimoji="1" lang="ko-KR" altLang="en-US" sz="4800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요구사항 확인</a:t>
            </a:r>
            <a:endParaRPr kumimoji="1" lang="ko-Kore-KR" altLang="en-US" sz="48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74986" y="5076072"/>
            <a:ext cx="9144000" cy="942474"/>
          </a:xfrm>
        </p:spPr>
        <p:txBody>
          <a:bodyPr>
            <a:normAutofit fontScale="99999"/>
          </a:bodyPr>
          <a:lstStyle/>
          <a:p>
            <a:pPr algn="l"/>
            <a:r>
              <a:rPr kumimoji="1" lang="ko-KR" altLang="en-US" sz="1800" dirty="0">
                <a:latin typeface="KoreanYNSJG2R"/>
                <a:ea typeface="KoreanYNSJG2R"/>
              </a:rPr>
              <a:t>작성일 </a:t>
            </a:r>
            <a:r>
              <a:rPr kumimoji="1" lang="en-US" altLang="ko-KR" sz="1800" dirty="0">
                <a:latin typeface="KoreanYNSJG2R"/>
                <a:ea typeface="KoreanYNSJG2R"/>
              </a:rPr>
              <a:t>: 2024 - 03 - 15</a:t>
            </a:r>
          </a:p>
          <a:p>
            <a:pPr algn="l"/>
            <a:r>
              <a:rPr kumimoji="1" lang="ko-KR" altLang="en-US" sz="1800" dirty="0">
                <a:latin typeface="KoreanYNSJG2R"/>
                <a:ea typeface="KoreanYNSJG2R"/>
              </a:rPr>
              <a:t>개발팀원 </a:t>
            </a:r>
            <a:r>
              <a:rPr kumimoji="1" lang="en-US" altLang="ko-KR" sz="1800" dirty="0">
                <a:latin typeface="KoreanYNSJG2R"/>
                <a:ea typeface="KoreanYNSJG2R"/>
              </a:rPr>
              <a:t>: </a:t>
            </a:r>
            <a:r>
              <a:rPr kumimoji="1" lang="ko-KR" altLang="en-US" sz="1800" dirty="0">
                <a:latin typeface="KoreanYNSJG2R"/>
                <a:ea typeface="KoreanYNSJG2R"/>
              </a:rPr>
              <a:t>강지영,</a:t>
            </a:r>
            <a:r>
              <a:rPr kumimoji="1" lang="en-US" altLang="ko-KR" sz="1800" dirty="0">
                <a:latin typeface="KoreanYNSJG2R"/>
                <a:ea typeface="KoreanYNSJG2R"/>
              </a:rPr>
              <a:t> </a:t>
            </a:r>
            <a:r>
              <a:rPr kumimoji="1" lang="ko-KR" altLang="en-US" sz="1800" dirty="0">
                <a:latin typeface="KoreanYNSJG2R"/>
                <a:ea typeface="KoreanYNSJG2R"/>
              </a:rPr>
              <a:t>윤지원,</a:t>
            </a:r>
            <a:r>
              <a:rPr kumimoji="1" lang="en-US" altLang="ko-KR" sz="1800" dirty="0">
                <a:latin typeface="KoreanYNSJG2R"/>
                <a:ea typeface="KoreanYNSJG2R"/>
              </a:rPr>
              <a:t> </a:t>
            </a:r>
            <a:r>
              <a:rPr kumimoji="1" lang="ko-KR" altLang="en-US" sz="1800" dirty="0">
                <a:latin typeface="KoreanYNSJG2R"/>
                <a:ea typeface="KoreanYNSJG2R"/>
              </a:rPr>
              <a:t>이재형,</a:t>
            </a:r>
            <a:r>
              <a:rPr kumimoji="1" lang="en-US" altLang="ko-KR" sz="1800" dirty="0">
                <a:latin typeface="KoreanYNSJG2R"/>
                <a:ea typeface="KoreanYNSJG2R"/>
              </a:rPr>
              <a:t> </a:t>
            </a:r>
            <a:r>
              <a:rPr kumimoji="1" lang="ko-KR" altLang="en-US" sz="1800" dirty="0" err="1">
                <a:latin typeface="KoreanYNSJG2R"/>
                <a:ea typeface="KoreanYNSJG2R"/>
              </a:rPr>
              <a:t>조은파</a:t>
            </a:r>
            <a:endParaRPr kumimoji="1" lang="en-US" altLang="ko-KR" sz="1800" dirty="0">
              <a:latin typeface="KoreanYNSJG2R"/>
              <a:ea typeface="KoreanYNSJG2R"/>
            </a:endParaRPr>
          </a:p>
          <a:p>
            <a:pPr algn="l"/>
            <a:endParaRPr kumimoji="1" lang="en-US" altLang="ko-KR" sz="1800" dirty="0">
              <a:latin typeface="KoreanYNSJG2R"/>
              <a:ea typeface="KoreanYNSJG2R"/>
            </a:endParaRPr>
          </a:p>
          <a:p>
            <a:pPr algn="l"/>
            <a:endParaRPr kumimoji="1" lang="ko-Kore-KR" altLang="en-US" sz="1600" dirty="0">
              <a:latin typeface="KoreanYNSJG2R"/>
              <a:ea typeface="KoreanYNSJG2R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426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4"/>
          <p:cNvSpPr/>
          <p:nvPr/>
        </p:nvSpPr>
        <p:spPr>
          <a:xfrm>
            <a:off x="10395284" y="689058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5284" y="901523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1400" dirty="0">
                <a:latin typeface="KoreanYNSJG2R"/>
                <a:ea typeface="KoreanYNSJG2R"/>
              </a:rPr>
              <a:t>요구사항 정리</a:t>
            </a:r>
            <a:endParaRPr kumimoji="1" lang="ko-Kore-KR" altLang="en-US" sz="1400" dirty="0">
              <a:latin typeface="KoreanYNSJG2R"/>
              <a:ea typeface="KoreanYNSJG2R"/>
            </a:endParaRPr>
          </a:p>
        </p:txBody>
      </p:sp>
      <p:sp>
        <p:nvSpPr>
          <p:cNvPr id="5" name="직사각형 5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제목 1"/>
          <p:cNvSpPr txBox="1"/>
          <p:nvPr/>
        </p:nvSpPr>
        <p:spPr>
          <a:xfrm>
            <a:off x="529389" y="343582"/>
            <a:ext cx="8488947" cy="711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1-1. </a:t>
            </a:r>
            <a:r>
              <a:rPr kumimoji="1" lang="ko-KR" altLang="en-US" dirty="0">
                <a:latin typeface="KoreanYNSJG2R"/>
                <a:ea typeface="KoreanYNSJG2R"/>
              </a:rPr>
              <a:t>요구사항 정리</a:t>
            </a:r>
            <a:r>
              <a:rPr kumimoji="1" lang="en-US" altLang="ko-KR" dirty="0">
                <a:latin typeface="KoreanYNSJG2R"/>
                <a:ea typeface="KoreanYNSJG2R"/>
              </a:rPr>
              <a:t> - </a:t>
            </a:r>
            <a:r>
              <a:rPr kumimoji="1" lang="ko-KR" altLang="en-US" dirty="0">
                <a:latin typeface="KoreanYNSJG2R"/>
                <a:ea typeface="KoreanYNSJG2R"/>
              </a:rPr>
              <a:t>회원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pic>
        <p:nvPicPr>
          <p:cNvPr id="7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8955" y="1055878"/>
            <a:ext cx="7463578" cy="560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4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4"/>
          <p:cNvSpPr/>
          <p:nvPr/>
        </p:nvSpPr>
        <p:spPr>
          <a:xfrm>
            <a:off x="10395284" y="689058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5284" y="90648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1400" dirty="0">
                <a:latin typeface="KoreanYNSJG2R"/>
                <a:ea typeface="KoreanYNSJG2R"/>
              </a:rPr>
              <a:t>요구사항 정리</a:t>
            </a:r>
            <a:endParaRPr kumimoji="1" lang="ko-Kore-KR" altLang="en-US" sz="1400" dirty="0">
              <a:latin typeface="KoreanYNSJG2R"/>
              <a:ea typeface="KoreanYNSJG2R"/>
            </a:endParaRPr>
          </a:p>
        </p:txBody>
      </p:sp>
      <p:sp>
        <p:nvSpPr>
          <p:cNvPr id="5" name="직사각형 5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제목 1"/>
          <p:cNvSpPr txBox="1"/>
          <p:nvPr/>
        </p:nvSpPr>
        <p:spPr>
          <a:xfrm>
            <a:off x="529390" y="343582"/>
            <a:ext cx="8759900" cy="711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1-2. </a:t>
            </a:r>
            <a:r>
              <a:rPr kumimoji="1" lang="ko-KR" altLang="en-US" dirty="0">
                <a:latin typeface="KoreanYNSJG2R"/>
                <a:ea typeface="KoreanYNSJG2R"/>
              </a:rPr>
              <a:t>요구사항 정리</a:t>
            </a:r>
            <a:r>
              <a:rPr kumimoji="1" lang="en-US" altLang="ko-KR" dirty="0">
                <a:latin typeface="KoreanYNSJG2R"/>
                <a:ea typeface="KoreanYNSJG2R"/>
              </a:rPr>
              <a:t> - </a:t>
            </a:r>
            <a:r>
              <a:rPr kumimoji="1" lang="ko-KR" altLang="en-US" dirty="0">
                <a:latin typeface="KoreanYNSJG2R"/>
                <a:ea typeface="KoreanYNSJG2R"/>
              </a:rPr>
              <a:t>관리자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pic>
        <p:nvPicPr>
          <p:cNvPr id="7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8956" y="1023980"/>
            <a:ext cx="8583438" cy="564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4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4"/>
          <p:cNvSpPr/>
          <p:nvPr/>
        </p:nvSpPr>
        <p:spPr>
          <a:xfrm>
            <a:off x="10395284" y="689058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5283" y="90405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1400" dirty="0">
                <a:latin typeface="KoreanYNSJG2R"/>
                <a:ea typeface="KoreanYNSJG2R"/>
              </a:rPr>
              <a:t>요구사항 정리</a:t>
            </a:r>
            <a:endParaRPr kumimoji="1" lang="ko-Kore-KR" altLang="en-US" sz="1400" dirty="0">
              <a:latin typeface="KoreanYNSJG2R"/>
              <a:ea typeface="KoreanYNSJG2R"/>
            </a:endParaRPr>
          </a:p>
        </p:txBody>
      </p:sp>
      <p:sp>
        <p:nvSpPr>
          <p:cNvPr id="5" name="직사각형 5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제목 1"/>
          <p:cNvSpPr txBox="1"/>
          <p:nvPr/>
        </p:nvSpPr>
        <p:spPr>
          <a:xfrm>
            <a:off x="529389" y="343582"/>
            <a:ext cx="9498563" cy="711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1-3. </a:t>
            </a:r>
            <a:r>
              <a:rPr kumimoji="1" lang="ko-KR" altLang="en-US" dirty="0">
                <a:latin typeface="KoreanYNSJG2R"/>
                <a:ea typeface="KoreanYNSJG2R"/>
              </a:rPr>
              <a:t>요구사항 정리</a:t>
            </a:r>
            <a:r>
              <a:rPr kumimoji="1" lang="en-US" altLang="ko-KR" dirty="0">
                <a:latin typeface="KoreanYNSJG2R"/>
                <a:ea typeface="KoreanYNSJG2R"/>
              </a:rPr>
              <a:t> - </a:t>
            </a:r>
            <a:r>
              <a:rPr kumimoji="1" lang="ko-KR" altLang="en-US" dirty="0">
                <a:latin typeface="KoreanYNSJG2R"/>
                <a:ea typeface="KoreanYNSJG2R"/>
              </a:rPr>
              <a:t>비회원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B464A3-65BE-42C9-92A2-9903C0BF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1055412"/>
            <a:ext cx="84010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4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39243F-3D3E-624E-B953-1B5C7C4F98C0}"/>
              </a:ext>
            </a:extLst>
          </p:cNvPr>
          <p:cNvSpPr/>
          <p:nvPr/>
        </p:nvSpPr>
        <p:spPr>
          <a:xfrm>
            <a:off x="10395284" y="1378116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95284" y="1568756"/>
            <a:ext cx="1428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1400" dirty="0">
                <a:latin typeface="KoreanYNSJG2R"/>
                <a:ea typeface="KoreanYNSJG2R"/>
              </a:rPr>
              <a:t>U</a:t>
            </a:r>
            <a:r>
              <a:rPr kumimoji="1" lang="en-US" altLang="ko-KR" sz="1400" dirty="0">
                <a:latin typeface="KoreanYNSJG2R"/>
                <a:ea typeface="KoreanYNSJG2R"/>
              </a:rPr>
              <a:t>SECASE</a:t>
            </a:r>
            <a:endParaRPr kumimoji="1" lang="ko-Kore-KR" altLang="en-US" sz="1400" dirty="0">
              <a:latin typeface="KoreanYNSJG2R"/>
              <a:ea typeface="KoreanYNSJG2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CBDF10-6BD0-D14B-A696-D985C3C8C330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제목 1"/>
          <p:cNvSpPr txBox="1"/>
          <p:nvPr/>
        </p:nvSpPr>
        <p:spPr>
          <a:xfrm>
            <a:off x="529390" y="344529"/>
            <a:ext cx="5133474" cy="6895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11" name="제목 1"/>
          <p:cNvSpPr txBox="1"/>
          <p:nvPr/>
        </p:nvSpPr>
        <p:spPr>
          <a:xfrm>
            <a:off x="529390" y="343582"/>
            <a:ext cx="5140316" cy="711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2. </a:t>
            </a:r>
            <a:r>
              <a:rPr kumimoji="1" lang="ko-KR" altLang="en-US" dirty="0" err="1">
                <a:latin typeface="KoreanYNSJG2R"/>
                <a:ea typeface="KoreanYNSJG2R"/>
              </a:rPr>
              <a:t>U</a:t>
            </a:r>
            <a:r>
              <a:rPr kumimoji="1" lang="en-US" altLang="ko-KR" dirty="0">
                <a:latin typeface="KoreanYNSJG2R"/>
                <a:ea typeface="KoreanYNSJG2R"/>
              </a:rPr>
              <a:t>SECASE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AD206-A879-4D73-86D8-8CBB5D657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0" y="1034097"/>
            <a:ext cx="9322592" cy="538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8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D503EF-A89B-B44D-9748-0DBE66463FCD}"/>
              </a:ext>
            </a:extLst>
          </p:cNvPr>
          <p:cNvSpPr/>
          <p:nvPr/>
        </p:nvSpPr>
        <p:spPr>
          <a:xfrm>
            <a:off x="10395284" y="2067174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395284" y="2227037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1600" dirty="0">
                <a:latin typeface="KoreanYNSJG2R"/>
                <a:ea typeface="KoreanYNSJG2R"/>
              </a:rPr>
              <a:t>E</a:t>
            </a:r>
            <a:r>
              <a:rPr kumimoji="1" lang="en-US" altLang="ko-KR" sz="1600" dirty="0">
                <a:latin typeface="KoreanYNSJG2R"/>
                <a:ea typeface="KoreanYNSJG2R"/>
              </a:rPr>
              <a:t>RD</a:t>
            </a:r>
            <a:endParaRPr kumimoji="1" lang="ko-Kore-KR" altLang="en-US" sz="1600" dirty="0">
              <a:latin typeface="KoreanYNSJG2R"/>
              <a:ea typeface="KoreanYNSJG2R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0A38FD-1A5D-714F-A1F2-AA39482A36A4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제목 1"/>
          <p:cNvSpPr txBox="1"/>
          <p:nvPr/>
        </p:nvSpPr>
        <p:spPr>
          <a:xfrm>
            <a:off x="529390" y="344529"/>
            <a:ext cx="5133474" cy="732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3. </a:t>
            </a:r>
            <a:r>
              <a:rPr kumimoji="1" lang="ko-KR" altLang="en-US" dirty="0" err="1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E</a:t>
            </a:r>
            <a:r>
              <a:rPr kumimoji="1" lang="en-US" altLang="ko-KR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RD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175318-8068-4155-86D2-938C782E7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8" y="1076727"/>
            <a:ext cx="8455691" cy="55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7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" name="그룹 5"/>
          <p:cNvGrpSpPr/>
          <p:nvPr/>
        </p:nvGrpSpPr>
        <p:grpSpPr>
          <a:xfrm>
            <a:off x="10395284" y="2756232"/>
            <a:ext cx="1796716" cy="689058"/>
            <a:chOff x="10395284" y="2067174"/>
            <a:chExt cx="1796716" cy="689058"/>
          </a:xfrm>
        </p:grpSpPr>
        <p:sp>
          <p:nvSpPr>
            <p:cNvPr id="4" name="직사각형 6"/>
            <p:cNvSpPr/>
            <p:nvPr/>
          </p:nvSpPr>
          <p:spPr>
            <a:xfrm>
              <a:off x="10395284" y="206717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5" name="TextBox 8"/>
            <p:cNvSpPr txBox="1"/>
            <p:nvPr/>
          </p:nvSpPr>
          <p:spPr>
            <a:xfrm>
              <a:off x="10395284" y="2254051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ko-KR" altLang="en-US" sz="1400" dirty="0">
                  <a:latin typeface="KoreanYNSJG2R"/>
                  <a:ea typeface="KoreanYNSJG2R"/>
                </a:rPr>
                <a:t>클래스 다이어그램</a:t>
              </a:r>
              <a:endParaRPr kumimoji="1" lang="ko-Kore-KR" altLang="en-US" sz="1400" dirty="0">
                <a:latin typeface="KoreanYNSJG2R"/>
                <a:ea typeface="KoreanYNSJG2R"/>
              </a:endParaRPr>
            </a:p>
          </p:txBody>
        </p:sp>
      </p:grpSp>
      <p:sp>
        <p:nvSpPr>
          <p:cNvPr id="6" name="직사각형 9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529389" y="368659"/>
            <a:ext cx="8987143" cy="694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4. </a:t>
            </a:r>
            <a:r>
              <a:rPr kumimoji="1" lang="ko-KR" altLang="en-US" dirty="0">
                <a:latin typeface="KoreanYNSJG2R"/>
                <a:ea typeface="KoreanYNSJG2R"/>
              </a:rPr>
              <a:t>클래스 다이어그램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1014018" y="291609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</a:p>
        </p:txBody>
      </p:sp>
      <p:sp>
        <p:nvSpPr>
          <p:cNvPr id="9" name="TextBox 14"/>
          <p:cNvSpPr txBox="1"/>
          <p:nvPr/>
        </p:nvSpPr>
        <p:spPr>
          <a:xfrm>
            <a:off x="4182334" y="29123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7382732" y="293552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56A1F2-CAE5-477B-8080-85598E09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87" y="1197425"/>
            <a:ext cx="5292424" cy="5461075"/>
          </a:xfrm>
          <a:prstGeom prst="rect">
            <a:avLst/>
          </a:prstGeom>
        </p:spPr>
      </p:pic>
      <p:sp>
        <p:nvSpPr>
          <p:cNvPr id="13" name="직사각형 12">
            <a:hlinkClick r:id="rId3" action="ppaction://hlinksldjump"/>
            <a:extLst>
              <a:ext uri="{FF2B5EF4-FFF2-40B4-BE49-F238E27FC236}">
                <a16:creationId xmlns:a16="http://schemas.microsoft.com/office/drawing/2014/main" id="{401F9957-A5F9-40CD-831E-299534AC1FB6}"/>
              </a:ext>
            </a:extLst>
          </p:cNvPr>
          <p:cNvSpPr/>
          <p:nvPr/>
        </p:nvSpPr>
        <p:spPr>
          <a:xfrm>
            <a:off x="2559806" y="1451295"/>
            <a:ext cx="1215239" cy="4563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직사각형 13">
            <a:hlinkClick r:id="rId4" action="ppaction://hlinksldjump"/>
            <a:extLst>
              <a:ext uri="{FF2B5EF4-FFF2-40B4-BE49-F238E27FC236}">
                <a16:creationId xmlns:a16="http://schemas.microsoft.com/office/drawing/2014/main" id="{EB94DCA0-7EFF-4B57-9000-8B2AF4272542}"/>
              </a:ext>
            </a:extLst>
          </p:cNvPr>
          <p:cNvSpPr/>
          <p:nvPr/>
        </p:nvSpPr>
        <p:spPr>
          <a:xfrm>
            <a:off x="3775045" y="1451294"/>
            <a:ext cx="1690161" cy="302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직사각형 14">
            <a:hlinkClick r:id="rId5" action="ppaction://hlinksldjump"/>
            <a:extLst>
              <a:ext uri="{FF2B5EF4-FFF2-40B4-BE49-F238E27FC236}">
                <a16:creationId xmlns:a16="http://schemas.microsoft.com/office/drawing/2014/main" id="{4ED82309-1B0E-4470-A50F-39A38288D003}"/>
              </a:ext>
            </a:extLst>
          </p:cNvPr>
          <p:cNvSpPr/>
          <p:nvPr/>
        </p:nvSpPr>
        <p:spPr>
          <a:xfrm>
            <a:off x="5465207" y="1452662"/>
            <a:ext cx="2446186" cy="1852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직사각형 16">
            <a:hlinkClick r:id="rId6" action="ppaction://hlinksldjump"/>
            <a:extLst>
              <a:ext uri="{FF2B5EF4-FFF2-40B4-BE49-F238E27FC236}">
                <a16:creationId xmlns:a16="http://schemas.microsoft.com/office/drawing/2014/main" id="{0860C28E-15CB-4E79-BFF7-EEA01F5BACDC}"/>
              </a:ext>
            </a:extLst>
          </p:cNvPr>
          <p:cNvSpPr/>
          <p:nvPr/>
        </p:nvSpPr>
        <p:spPr>
          <a:xfrm>
            <a:off x="5465207" y="3313413"/>
            <a:ext cx="2446186" cy="1631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9" name="직사각형 18">
            <a:hlinkClick r:id="rId7" action="ppaction://hlinksldjump"/>
            <a:extLst>
              <a:ext uri="{FF2B5EF4-FFF2-40B4-BE49-F238E27FC236}">
                <a16:creationId xmlns:a16="http://schemas.microsoft.com/office/drawing/2014/main" id="{32162DF9-BE3F-4742-8407-3909B76284C8}"/>
              </a:ext>
            </a:extLst>
          </p:cNvPr>
          <p:cNvSpPr/>
          <p:nvPr/>
        </p:nvSpPr>
        <p:spPr>
          <a:xfrm>
            <a:off x="5450416" y="4945308"/>
            <a:ext cx="2475768" cy="1721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39F9EB-5F6B-4EF6-81F6-67B72B9AD98D}"/>
              </a:ext>
            </a:extLst>
          </p:cNvPr>
          <p:cNvSpPr/>
          <p:nvPr/>
        </p:nvSpPr>
        <p:spPr>
          <a:xfrm>
            <a:off x="4638675" y="5478011"/>
            <a:ext cx="735806" cy="360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hlinkClick r:id="rId3" action="ppaction://hlinksldjump"/>
            <a:extLst>
              <a:ext uri="{FF2B5EF4-FFF2-40B4-BE49-F238E27FC236}">
                <a16:creationId xmlns:a16="http://schemas.microsoft.com/office/drawing/2014/main" id="{A4D8FF3F-F032-4313-80C7-828CA18EFD8B}"/>
              </a:ext>
            </a:extLst>
          </p:cNvPr>
          <p:cNvSpPr txBox="1"/>
          <p:nvPr/>
        </p:nvSpPr>
        <p:spPr>
          <a:xfrm>
            <a:off x="1275227" y="145266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Viewer</a:t>
            </a:r>
            <a:endParaRPr lang="ko-KR" altLang="en-US" dirty="0"/>
          </a:p>
        </p:txBody>
      </p:sp>
      <p:sp>
        <p:nvSpPr>
          <p:cNvPr id="23" name="TextBox 22">
            <a:hlinkClick r:id="rId4" action="ppaction://hlinksldjump"/>
            <a:extLst>
              <a:ext uri="{FF2B5EF4-FFF2-40B4-BE49-F238E27FC236}">
                <a16:creationId xmlns:a16="http://schemas.microsoft.com/office/drawing/2014/main" id="{E225DCA7-2B70-4C9F-A431-1EC6A1F40E15}"/>
              </a:ext>
            </a:extLst>
          </p:cNvPr>
          <p:cNvSpPr txBox="1"/>
          <p:nvPr/>
        </p:nvSpPr>
        <p:spPr>
          <a:xfrm>
            <a:off x="1118759" y="6094035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24" name="TextBox 23">
            <a:hlinkClick r:id="rId5" action="ppaction://hlinksldjump"/>
            <a:extLst>
              <a:ext uri="{FF2B5EF4-FFF2-40B4-BE49-F238E27FC236}">
                <a16:creationId xmlns:a16="http://schemas.microsoft.com/office/drawing/2014/main" id="{8076766E-DBF9-4440-AF81-C94C9FEB7740}"/>
              </a:ext>
            </a:extLst>
          </p:cNvPr>
          <p:cNvSpPr txBox="1"/>
          <p:nvPr/>
        </p:nvSpPr>
        <p:spPr>
          <a:xfrm>
            <a:off x="8432131" y="2187909"/>
            <a:ext cx="11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Service (1)</a:t>
            </a:r>
            <a:endParaRPr lang="ko-KR" altLang="en-US" dirty="0"/>
          </a:p>
        </p:txBody>
      </p:sp>
      <p:sp>
        <p:nvSpPr>
          <p:cNvPr id="25" name="TextBox 24">
            <a:hlinkClick r:id="rId6" action="ppaction://hlinksldjump"/>
            <a:extLst>
              <a:ext uri="{FF2B5EF4-FFF2-40B4-BE49-F238E27FC236}">
                <a16:creationId xmlns:a16="http://schemas.microsoft.com/office/drawing/2014/main" id="{2C28532C-E242-4F73-80C1-97CD9399545A}"/>
              </a:ext>
            </a:extLst>
          </p:cNvPr>
          <p:cNvSpPr txBox="1"/>
          <p:nvPr/>
        </p:nvSpPr>
        <p:spPr>
          <a:xfrm>
            <a:off x="8439414" y="3856653"/>
            <a:ext cx="11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Service (2)</a:t>
            </a:r>
            <a:endParaRPr lang="ko-KR" altLang="en-US" dirty="0"/>
          </a:p>
        </p:txBody>
      </p:sp>
      <p:sp>
        <p:nvSpPr>
          <p:cNvPr id="26" name="TextBox 25">
            <a:hlinkClick r:id="rId7" action="ppaction://hlinksldjump"/>
            <a:extLst>
              <a:ext uri="{FF2B5EF4-FFF2-40B4-BE49-F238E27FC236}">
                <a16:creationId xmlns:a16="http://schemas.microsoft.com/office/drawing/2014/main" id="{18F13383-8F50-4287-9457-ED12975F9089}"/>
              </a:ext>
            </a:extLst>
          </p:cNvPr>
          <p:cNvSpPr txBox="1"/>
          <p:nvPr/>
        </p:nvSpPr>
        <p:spPr>
          <a:xfrm>
            <a:off x="8432132" y="5621516"/>
            <a:ext cx="11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Service (3)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F896101-A436-4FDE-84CE-2D13EA984F19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2117124" y="1637328"/>
            <a:ext cx="4426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5C50A0C-A6E5-4EB2-9D3F-713B68826798}"/>
              </a:ext>
            </a:extLst>
          </p:cNvPr>
          <p:cNvCxnSpPr>
            <a:cxnSpLocks/>
          </p:cNvCxnSpPr>
          <p:nvPr/>
        </p:nvCxnSpPr>
        <p:spPr>
          <a:xfrm flipH="1">
            <a:off x="2273801" y="4479721"/>
            <a:ext cx="2018762" cy="17989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47F3CAC-3EE5-4F03-841F-D39762E9041F}"/>
              </a:ext>
            </a:extLst>
          </p:cNvPr>
          <p:cNvCxnSpPr>
            <a:cxnSpLocks/>
            <a:stCxn id="24" idx="1"/>
            <a:endCxn id="15" idx="3"/>
          </p:cNvCxnSpPr>
          <p:nvPr/>
        </p:nvCxnSpPr>
        <p:spPr>
          <a:xfrm flipH="1">
            <a:off x="7911393" y="2372575"/>
            <a:ext cx="520738" cy="6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9BF7037-E290-4C74-B29C-DAB5679393C8}"/>
              </a:ext>
            </a:extLst>
          </p:cNvPr>
          <p:cNvCxnSpPr>
            <a:cxnSpLocks/>
            <a:stCxn id="25" idx="1"/>
            <a:endCxn id="17" idx="3"/>
          </p:cNvCxnSpPr>
          <p:nvPr/>
        </p:nvCxnSpPr>
        <p:spPr>
          <a:xfrm flipH="1">
            <a:off x="7911393" y="4041319"/>
            <a:ext cx="528021" cy="880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3635671-CC6C-4A91-8F63-4F12C3F66108}"/>
              </a:ext>
            </a:extLst>
          </p:cNvPr>
          <p:cNvCxnSpPr>
            <a:cxnSpLocks/>
            <a:stCxn id="26" idx="1"/>
            <a:endCxn id="19" idx="3"/>
          </p:cNvCxnSpPr>
          <p:nvPr/>
        </p:nvCxnSpPr>
        <p:spPr>
          <a:xfrm flipH="1">
            <a:off x="7926184" y="5806182"/>
            <a:ext cx="50594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2" name="그룹 5">
            <a:extLst>
              <a:ext uri="{FF2B5EF4-FFF2-40B4-BE49-F238E27FC236}">
                <a16:creationId xmlns:a16="http://schemas.microsoft.com/office/drawing/2014/main" id="{0D1AE87D-C458-414D-9BBF-BE44CAC91B5B}"/>
              </a:ext>
            </a:extLst>
          </p:cNvPr>
          <p:cNvGrpSpPr/>
          <p:nvPr/>
        </p:nvGrpSpPr>
        <p:grpSpPr>
          <a:xfrm>
            <a:off x="10395283" y="3512124"/>
            <a:ext cx="1972205" cy="689058"/>
            <a:chOff x="10395283" y="2733924"/>
            <a:chExt cx="1972205" cy="689058"/>
          </a:xfrm>
        </p:grpSpPr>
        <p:sp>
          <p:nvSpPr>
            <p:cNvPr id="43" name="직사각형 6">
              <a:hlinkClick r:id="rId8" action="ppaction://hlinksldjump"/>
              <a:extLst>
                <a:ext uri="{FF2B5EF4-FFF2-40B4-BE49-F238E27FC236}">
                  <a16:creationId xmlns:a16="http://schemas.microsoft.com/office/drawing/2014/main" id="{8C132DF8-7EBC-4E33-ACBB-00F3AF185068}"/>
                </a:ext>
              </a:extLst>
            </p:cNvPr>
            <p:cNvSpPr/>
            <p:nvPr/>
          </p:nvSpPr>
          <p:spPr>
            <a:xfrm>
              <a:off x="10395284" y="273392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sz="1400" dirty="0"/>
                <a:t> </a:t>
              </a:r>
              <a:endParaRPr kumimoji="1" lang="ko-Kore-KR" altLang="en-US" sz="1400" dirty="0"/>
            </a:p>
          </p:txBody>
        </p:sp>
        <p:sp>
          <p:nvSpPr>
            <p:cNvPr id="44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FC2504D0-4CDA-4931-80E7-274C7F30FFA8}"/>
                </a:ext>
              </a:extLst>
            </p:cNvPr>
            <p:cNvSpPr txBox="1"/>
            <p:nvPr/>
          </p:nvSpPr>
          <p:spPr>
            <a:xfrm>
              <a:off x="10395283" y="2924564"/>
              <a:ext cx="1972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ko-KR" sz="1400" dirty="0">
                  <a:latin typeface="KoreanYNSJG2R"/>
                  <a:ea typeface="KoreanYNSJG2R"/>
                </a:rPr>
                <a:t>API </a:t>
              </a:r>
              <a:r>
                <a:rPr kumimoji="1" lang="ko-KR" altLang="en-US" sz="1400" dirty="0">
                  <a:latin typeface="KoreanYNSJG2R"/>
                  <a:ea typeface="KoreanYNSJG2R"/>
                </a:rPr>
                <a:t>문서화 바로가기</a:t>
              </a:r>
              <a:endParaRPr kumimoji="1" lang="ko-Kore-KR" altLang="en-US" sz="1400" dirty="0">
                <a:latin typeface="KoreanYNSJG2R"/>
                <a:ea typeface="KoreanYNSJG2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753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A6FC9-E7FF-4A59-A60D-4CBDA761AB0F}"/>
              </a:ext>
            </a:extLst>
          </p:cNvPr>
          <p:cNvSpPr txBox="1"/>
          <p:nvPr/>
        </p:nvSpPr>
        <p:spPr>
          <a:xfrm>
            <a:off x="529389" y="368659"/>
            <a:ext cx="8987143" cy="694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4-1. Viewer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F9F09E-5FA3-466D-AE36-64C4A186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55" y="4045530"/>
            <a:ext cx="2727261" cy="2664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84FC89-9703-4B5D-98E5-F2D5720D9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9" y="1303020"/>
            <a:ext cx="2770846" cy="2664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D8C911-FC52-4F0C-96F7-3CDEA8536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675" y="1303020"/>
            <a:ext cx="2720681" cy="266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D1ADE1-B24E-41F0-9556-3E5A5A84E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969" y="4045530"/>
            <a:ext cx="2352701" cy="2664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BC5EC7-D82E-4F29-9391-09FC577F28C9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F33CC170-3195-48A6-88D3-5E73D5DC814A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" name="그룹 5">
            <a:extLst>
              <a:ext uri="{FF2B5EF4-FFF2-40B4-BE49-F238E27FC236}">
                <a16:creationId xmlns:a16="http://schemas.microsoft.com/office/drawing/2014/main" id="{866E0669-CF7D-498B-B4B2-2C45A38EC643}"/>
              </a:ext>
            </a:extLst>
          </p:cNvPr>
          <p:cNvGrpSpPr/>
          <p:nvPr/>
        </p:nvGrpSpPr>
        <p:grpSpPr>
          <a:xfrm>
            <a:off x="10395284" y="2756232"/>
            <a:ext cx="1796716" cy="689058"/>
            <a:chOff x="10395284" y="2067174"/>
            <a:chExt cx="1796716" cy="689058"/>
          </a:xfrm>
        </p:grpSpPr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2C19EC85-2269-4E52-9D72-ABE6E8BA091A}"/>
                </a:ext>
              </a:extLst>
            </p:cNvPr>
            <p:cNvSpPr/>
            <p:nvPr/>
          </p:nvSpPr>
          <p:spPr>
            <a:xfrm>
              <a:off x="10395284" y="206717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A38959B8-1A70-494E-AA5C-B6E89A5F6196}"/>
                </a:ext>
              </a:extLst>
            </p:cNvPr>
            <p:cNvSpPr txBox="1"/>
            <p:nvPr/>
          </p:nvSpPr>
          <p:spPr>
            <a:xfrm>
              <a:off x="10395284" y="2254051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ko-KR" altLang="en-US" sz="1400" dirty="0">
                  <a:latin typeface="KoreanYNSJG2R"/>
                  <a:ea typeface="KoreanYNSJG2R"/>
                </a:rPr>
                <a:t>클래스 다이어그램</a:t>
              </a:r>
              <a:endParaRPr kumimoji="1" lang="ko-Kore-KR" altLang="en-US" sz="1400" dirty="0">
                <a:latin typeface="KoreanYNSJG2R"/>
                <a:ea typeface="KoreanYNSJG2R"/>
              </a:endParaRPr>
            </a:p>
          </p:txBody>
        </p:sp>
      </p:grpSp>
      <p:grpSp>
        <p:nvGrpSpPr>
          <p:cNvPr id="17" name="그룹 5">
            <a:extLst>
              <a:ext uri="{FF2B5EF4-FFF2-40B4-BE49-F238E27FC236}">
                <a16:creationId xmlns:a16="http://schemas.microsoft.com/office/drawing/2014/main" id="{156DB7AF-211B-43B5-8CE5-477F33E683A5}"/>
              </a:ext>
            </a:extLst>
          </p:cNvPr>
          <p:cNvGrpSpPr/>
          <p:nvPr/>
        </p:nvGrpSpPr>
        <p:grpSpPr>
          <a:xfrm>
            <a:off x="10395283" y="6168942"/>
            <a:ext cx="1796716" cy="689058"/>
            <a:chOff x="10395284" y="2067174"/>
            <a:chExt cx="1796716" cy="689058"/>
          </a:xfrm>
        </p:grpSpPr>
        <p:sp>
          <p:nvSpPr>
            <p:cNvPr id="18" name="직사각형 6">
              <a:hlinkClick r:id="rId6" action="ppaction://hlinksldjump"/>
              <a:extLst>
                <a:ext uri="{FF2B5EF4-FFF2-40B4-BE49-F238E27FC236}">
                  <a16:creationId xmlns:a16="http://schemas.microsoft.com/office/drawing/2014/main" id="{43612D92-1C5A-4D5B-A442-F98865C2C0D5}"/>
                </a:ext>
              </a:extLst>
            </p:cNvPr>
            <p:cNvSpPr/>
            <p:nvPr/>
          </p:nvSpPr>
          <p:spPr>
            <a:xfrm>
              <a:off x="10395284" y="206717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FED16F4C-3A54-4B6B-9E3C-7F39537AF311}"/>
                </a:ext>
              </a:extLst>
            </p:cNvPr>
            <p:cNvSpPr txBox="1"/>
            <p:nvPr/>
          </p:nvSpPr>
          <p:spPr>
            <a:xfrm>
              <a:off x="10395284" y="225405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돌아가기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45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A6FC9-E7FF-4A59-A60D-4CBDA761AB0F}"/>
              </a:ext>
            </a:extLst>
          </p:cNvPr>
          <p:cNvSpPr txBox="1"/>
          <p:nvPr/>
        </p:nvSpPr>
        <p:spPr>
          <a:xfrm>
            <a:off x="529389" y="368659"/>
            <a:ext cx="8987143" cy="694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4-2. Controller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BC5EC7-D82E-4F29-9391-09FC577F28C9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F33CC170-3195-48A6-88D3-5E73D5DC814A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" name="그룹 5">
            <a:extLst>
              <a:ext uri="{FF2B5EF4-FFF2-40B4-BE49-F238E27FC236}">
                <a16:creationId xmlns:a16="http://schemas.microsoft.com/office/drawing/2014/main" id="{866E0669-CF7D-498B-B4B2-2C45A38EC643}"/>
              </a:ext>
            </a:extLst>
          </p:cNvPr>
          <p:cNvGrpSpPr/>
          <p:nvPr/>
        </p:nvGrpSpPr>
        <p:grpSpPr>
          <a:xfrm>
            <a:off x="10395284" y="2756232"/>
            <a:ext cx="1796716" cy="689058"/>
            <a:chOff x="10395284" y="2067174"/>
            <a:chExt cx="1796716" cy="689058"/>
          </a:xfrm>
        </p:grpSpPr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2C19EC85-2269-4E52-9D72-ABE6E8BA091A}"/>
                </a:ext>
              </a:extLst>
            </p:cNvPr>
            <p:cNvSpPr/>
            <p:nvPr/>
          </p:nvSpPr>
          <p:spPr>
            <a:xfrm>
              <a:off x="10395284" y="206717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A38959B8-1A70-494E-AA5C-B6E89A5F6196}"/>
                </a:ext>
              </a:extLst>
            </p:cNvPr>
            <p:cNvSpPr txBox="1"/>
            <p:nvPr/>
          </p:nvSpPr>
          <p:spPr>
            <a:xfrm>
              <a:off x="10395284" y="2254051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ko-KR" altLang="en-US" sz="1400" dirty="0">
                  <a:latin typeface="KoreanYNSJG2R"/>
                  <a:ea typeface="KoreanYNSJG2R"/>
                </a:rPr>
                <a:t>클래스 다이어그램</a:t>
              </a:r>
              <a:endParaRPr kumimoji="1" lang="ko-Kore-KR" altLang="en-US" sz="1400" dirty="0">
                <a:latin typeface="KoreanYNSJG2R"/>
                <a:ea typeface="KoreanYNSJG2R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A545A3E-4C9E-4B64-AACA-D87FABAA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063201"/>
            <a:ext cx="5695950" cy="5513811"/>
          </a:xfrm>
          <a:prstGeom prst="rect">
            <a:avLst/>
          </a:prstGeom>
        </p:spPr>
      </p:pic>
      <p:grpSp>
        <p:nvGrpSpPr>
          <p:cNvPr id="16" name="그룹 5">
            <a:extLst>
              <a:ext uri="{FF2B5EF4-FFF2-40B4-BE49-F238E27FC236}">
                <a16:creationId xmlns:a16="http://schemas.microsoft.com/office/drawing/2014/main" id="{32B4A344-1557-4C68-BAA7-92135179A493}"/>
              </a:ext>
            </a:extLst>
          </p:cNvPr>
          <p:cNvGrpSpPr/>
          <p:nvPr/>
        </p:nvGrpSpPr>
        <p:grpSpPr>
          <a:xfrm>
            <a:off x="10395283" y="6168942"/>
            <a:ext cx="1796716" cy="689058"/>
            <a:chOff x="10395284" y="2067174"/>
            <a:chExt cx="1796716" cy="689058"/>
          </a:xfrm>
        </p:grpSpPr>
        <p:sp>
          <p:nvSpPr>
            <p:cNvPr id="17" name="직사각형 6">
              <a:hlinkClick r:id="rId3" action="ppaction://hlinksldjump"/>
              <a:extLst>
                <a:ext uri="{FF2B5EF4-FFF2-40B4-BE49-F238E27FC236}">
                  <a16:creationId xmlns:a16="http://schemas.microsoft.com/office/drawing/2014/main" id="{8053FEEB-0CCF-4C1A-8DDF-DBDB834308C7}"/>
                </a:ext>
              </a:extLst>
            </p:cNvPr>
            <p:cNvSpPr/>
            <p:nvPr/>
          </p:nvSpPr>
          <p:spPr>
            <a:xfrm>
              <a:off x="10395284" y="206717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8" name="TextBox 8">
              <a:hlinkClick r:id="rId3" action="ppaction://hlinksldjump"/>
              <a:extLst>
                <a:ext uri="{FF2B5EF4-FFF2-40B4-BE49-F238E27FC236}">
                  <a16:creationId xmlns:a16="http://schemas.microsoft.com/office/drawing/2014/main" id="{FEF849E5-8A3E-490D-825E-6D3307AA1B38}"/>
                </a:ext>
              </a:extLst>
            </p:cNvPr>
            <p:cNvSpPr txBox="1"/>
            <p:nvPr/>
          </p:nvSpPr>
          <p:spPr>
            <a:xfrm>
              <a:off x="10395284" y="225405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돌아가기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91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A6FC9-E7FF-4A59-A60D-4CBDA761AB0F}"/>
              </a:ext>
            </a:extLst>
          </p:cNvPr>
          <p:cNvSpPr txBox="1"/>
          <p:nvPr/>
        </p:nvSpPr>
        <p:spPr>
          <a:xfrm>
            <a:off x="529389" y="368659"/>
            <a:ext cx="8987143" cy="694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4-3. Service (1)</a:t>
            </a: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BC5EC7-D82E-4F29-9391-09FC577F28C9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F33CC170-3195-48A6-88D3-5E73D5DC814A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" name="그룹 5">
            <a:extLst>
              <a:ext uri="{FF2B5EF4-FFF2-40B4-BE49-F238E27FC236}">
                <a16:creationId xmlns:a16="http://schemas.microsoft.com/office/drawing/2014/main" id="{866E0669-CF7D-498B-B4B2-2C45A38EC643}"/>
              </a:ext>
            </a:extLst>
          </p:cNvPr>
          <p:cNvGrpSpPr/>
          <p:nvPr/>
        </p:nvGrpSpPr>
        <p:grpSpPr>
          <a:xfrm>
            <a:off x="10395284" y="2756232"/>
            <a:ext cx="1796716" cy="689058"/>
            <a:chOff x="10395284" y="2067174"/>
            <a:chExt cx="1796716" cy="689058"/>
          </a:xfrm>
        </p:grpSpPr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2C19EC85-2269-4E52-9D72-ABE6E8BA091A}"/>
                </a:ext>
              </a:extLst>
            </p:cNvPr>
            <p:cNvSpPr/>
            <p:nvPr/>
          </p:nvSpPr>
          <p:spPr>
            <a:xfrm>
              <a:off x="10395284" y="206717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A38959B8-1A70-494E-AA5C-B6E89A5F6196}"/>
                </a:ext>
              </a:extLst>
            </p:cNvPr>
            <p:cNvSpPr txBox="1"/>
            <p:nvPr/>
          </p:nvSpPr>
          <p:spPr>
            <a:xfrm>
              <a:off x="10395284" y="2254051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ko-KR" altLang="en-US" sz="1400" dirty="0">
                  <a:latin typeface="KoreanYNSJG2R"/>
                  <a:ea typeface="KoreanYNSJG2R"/>
                </a:rPr>
                <a:t>클래스 다이어그램</a:t>
              </a:r>
              <a:endParaRPr kumimoji="1" lang="ko-Kore-KR" altLang="en-US" sz="1400" dirty="0">
                <a:latin typeface="KoreanYNSJG2R"/>
                <a:ea typeface="KoreanYNSJG2R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89CC599-1657-4B8B-A112-9A6106CC9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52" y="1063201"/>
            <a:ext cx="6813885" cy="27167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5F4B78-B145-4017-99FC-A9827BF27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52" y="3779906"/>
            <a:ext cx="6813885" cy="3078094"/>
          </a:xfrm>
          <a:prstGeom prst="rect">
            <a:avLst/>
          </a:prstGeom>
        </p:spPr>
      </p:pic>
      <p:grpSp>
        <p:nvGrpSpPr>
          <p:cNvPr id="16" name="그룹 5">
            <a:extLst>
              <a:ext uri="{FF2B5EF4-FFF2-40B4-BE49-F238E27FC236}">
                <a16:creationId xmlns:a16="http://schemas.microsoft.com/office/drawing/2014/main" id="{D3F408A7-6273-4B85-AC20-F8B1010D774D}"/>
              </a:ext>
            </a:extLst>
          </p:cNvPr>
          <p:cNvGrpSpPr/>
          <p:nvPr/>
        </p:nvGrpSpPr>
        <p:grpSpPr>
          <a:xfrm>
            <a:off x="10395283" y="6168942"/>
            <a:ext cx="1796716" cy="689058"/>
            <a:chOff x="10395284" y="2067174"/>
            <a:chExt cx="1796716" cy="689058"/>
          </a:xfrm>
        </p:grpSpPr>
        <p:sp>
          <p:nvSpPr>
            <p:cNvPr id="17" name="직사각형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0EBEF72-7575-4A67-A496-92368ED06DD7}"/>
                </a:ext>
              </a:extLst>
            </p:cNvPr>
            <p:cNvSpPr/>
            <p:nvPr/>
          </p:nvSpPr>
          <p:spPr>
            <a:xfrm>
              <a:off x="10395284" y="206717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8" name="TextBox 8">
              <a:hlinkClick r:id="rId4" action="ppaction://hlinksldjump"/>
              <a:extLst>
                <a:ext uri="{FF2B5EF4-FFF2-40B4-BE49-F238E27FC236}">
                  <a16:creationId xmlns:a16="http://schemas.microsoft.com/office/drawing/2014/main" id="{E0DC5192-2F45-40A5-936C-C5C703876149}"/>
                </a:ext>
              </a:extLst>
            </p:cNvPr>
            <p:cNvSpPr txBox="1"/>
            <p:nvPr/>
          </p:nvSpPr>
          <p:spPr>
            <a:xfrm>
              <a:off x="10395284" y="225405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돌아가기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476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A6FC9-E7FF-4A59-A60D-4CBDA761AB0F}"/>
              </a:ext>
            </a:extLst>
          </p:cNvPr>
          <p:cNvSpPr txBox="1"/>
          <p:nvPr/>
        </p:nvSpPr>
        <p:spPr>
          <a:xfrm>
            <a:off x="529389" y="368659"/>
            <a:ext cx="8987143" cy="694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4-3. Service (2)</a:t>
            </a: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BC5EC7-D82E-4F29-9391-09FC577F28C9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F33CC170-3195-48A6-88D3-5E73D5DC814A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" name="그룹 5">
            <a:extLst>
              <a:ext uri="{FF2B5EF4-FFF2-40B4-BE49-F238E27FC236}">
                <a16:creationId xmlns:a16="http://schemas.microsoft.com/office/drawing/2014/main" id="{866E0669-CF7D-498B-B4B2-2C45A38EC643}"/>
              </a:ext>
            </a:extLst>
          </p:cNvPr>
          <p:cNvGrpSpPr/>
          <p:nvPr/>
        </p:nvGrpSpPr>
        <p:grpSpPr>
          <a:xfrm>
            <a:off x="10395284" y="2756232"/>
            <a:ext cx="1796716" cy="689058"/>
            <a:chOff x="10395284" y="2067174"/>
            <a:chExt cx="1796716" cy="689058"/>
          </a:xfrm>
        </p:grpSpPr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2C19EC85-2269-4E52-9D72-ABE6E8BA091A}"/>
                </a:ext>
              </a:extLst>
            </p:cNvPr>
            <p:cNvSpPr/>
            <p:nvPr/>
          </p:nvSpPr>
          <p:spPr>
            <a:xfrm>
              <a:off x="10395284" y="206717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A38959B8-1A70-494E-AA5C-B6E89A5F6196}"/>
                </a:ext>
              </a:extLst>
            </p:cNvPr>
            <p:cNvSpPr txBox="1"/>
            <p:nvPr/>
          </p:nvSpPr>
          <p:spPr>
            <a:xfrm>
              <a:off x="10395284" y="2254051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ko-KR" altLang="en-US" sz="1400" dirty="0">
                  <a:latin typeface="KoreanYNSJG2R"/>
                  <a:ea typeface="KoreanYNSJG2R"/>
                </a:rPr>
                <a:t>클래스 다이어그램</a:t>
              </a:r>
              <a:endParaRPr kumimoji="1" lang="ko-Kore-KR" altLang="en-US" sz="1400" dirty="0">
                <a:latin typeface="KoreanYNSJG2R"/>
                <a:ea typeface="KoreanYNSJG2R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F2F8340-53EA-46FB-8D79-9F7135B6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02" y="1063201"/>
            <a:ext cx="6785988" cy="2784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8EB4DF-9448-4307-8E96-26783D4D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602" y="3934608"/>
            <a:ext cx="6785988" cy="2641241"/>
          </a:xfrm>
          <a:prstGeom prst="rect">
            <a:avLst/>
          </a:prstGeom>
        </p:spPr>
      </p:pic>
      <p:grpSp>
        <p:nvGrpSpPr>
          <p:cNvPr id="16" name="그룹 5">
            <a:extLst>
              <a:ext uri="{FF2B5EF4-FFF2-40B4-BE49-F238E27FC236}">
                <a16:creationId xmlns:a16="http://schemas.microsoft.com/office/drawing/2014/main" id="{6D10689E-CDDE-43E6-A511-AD6E3B2155A6}"/>
              </a:ext>
            </a:extLst>
          </p:cNvPr>
          <p:cNvGrpSpPr/>
          <p:nvPr/>
        </p:nvGrpSpPr>
        <p:grpSpPr>
          <a:xfrm>
            <a:off x="10395283" y="6168942"/>
            <a:ext cx="1796716" cy="689058"/>
            <a:chOff x="10395284" y="2067174"/>
            <a:chExt cx="1796716" cy="689058"/>
          </a:xfrm>
        </p:grpSpPr>
        <p:sp>
          <p:nvSpPr>
            <p:cNvPr id="17" name="직사각형 6">
              <a:hlinkClick r:id="rId4" action="ppaction://hlinksldjump"/>
              <a:extLst>
                <a:ext uri="{FF2B5EF4-FFF2-40B4-BE49-F238E27FC236}">
                  <a16:creationId xmlns:a16="http://schemas.microsoft.com/office/drawing/2014/main" id="{73667205-9EE0-4A0A-8D7B-2737F725E4C2}"/>
                </a:ext>
              </a:extLst>
            </p:cNvPr>
            <p:cNvSpPr/>
            <p:nvPr/>
          </p:nvSpPr>
          <p:spPr>
            <a:xfrm>
              <a:off x="10395284" y="206717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/>
            </a:p>
          </p:txBody>
        </p:sp>
        <p:sp>
          <p:nvSpPr>
            <p:cNvPr id="18" name="TextBox 8">
              <a:hlinkClick r:id="rId4" action="ppaction://hlinksldjump"/>
              <a:extLst>
                <a:ext uri="{FF2B5EF4-FFF2-40B4-BE49-F238E27FC236}">
                  <a16:creationId xmlns:a16="http://schemas.microsoft.com/office/drawing/2014/main" id="{ECD0430D-CD05-4A1D-B2DB-61D29654B87D}"/>
                </a:ext>
              </a:extLst>
            </p:cNvPr>
            <p:cNvSpPr txBox="1"/>
            <p:nvPr/>
          </p:nvSpPr>
          <p:spPr>
            <a:xfrm>
              <a:off x="10395284" y="225405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돌아가기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646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680416-7BB3-7040-9C75-869D2E01D208}"/>
              </a:ext>
            </a:extLst>
          </p:cNvPr>
          <p:cNvSpPr/>
          <p:nvPr/>
        </p:nvSpPr>
        <p:spPr>
          <a:xfrm>
            <a:off x="10395284" y="0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5283" y="190640"/>
            <a:ext cx="72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ko-KR" sz="1400" dirty="0">
                <a:latin typeface="KoreanYNSJG2R"/>
                <a:ea typeface="KoreanYNSJG2R"/>
              </a:rPr>
              <a:t> Part 1</a:t>
            </a:r>
            <a:endParaRPr kumimoji="1" lang="ko-Kore-KR" altLang="en-US" sz="1400" dirty="0">
              <a:latin typeface="KoreanYNSJG2R"/>
              <a:ea typeface="KoreanYNSJG2R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93A994-6CE0-B849-9062-416FAD414B17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제목 1"/>
          <p:cNvSpPr txBox="1"/>
          <p:nvPr/>
        </p:nvSpPr>
        <p:spPr>
          <a:xfrm>
            <a:off x="529390" y="398123"/>
            <a:ext cx="5133474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sz="4800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Part 1</a:t>
            </a:r>
            <a:endParaRPr kumimoji="1" lang="ko-Kore-KR" altLang="en-US" sz="48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86280" y="1559176"/>
            <a:ext cx="1834515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/>
              <a:t>소프트웨어 환경</a:t>
            </a:r>
            <a:endParaRPr lang="ko-Kore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86526" y="2381623"/>
            <a:ext cx="1605915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/>
              <a:t>하드웨어 환경</a:t>
            </a:r>
            <a:endParaRPr lang="ko-Kore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486526" y="4077224"/>
            <a:ext cx="948055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/>
              <a:t>OS </a:t>
            </a:r>
            <a:r>
              <a:rPr lang="ko-KR" altLang="en-US" dirty="0"/>
              <a:t>종류</a:t>
            </a:r>
            <a:endParaRPr lang="ko-Kore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486526" y="4908466"/>
            <a:ext cx="155575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/>
              <a:t>Database </a:t>
            </a:r>
            <a:r>
              <a:rPr lang="ko-KR" altLang="en-US" dirty="0"/>
              <a:t>종류</a:t>
            </a:r>
            <a:endParaRPr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1CBC7D-9288-514D-A9AE-5AEE9022460B}"/>
              </a:ext>
            </a:extLst>
          </p:cNvPr>
          <p:cNvSpPr/>
          <p:nvPr/>
        </p:nvSpPr>
        <p:spPr>
          <a:xfrm>
            <a:off x="726710" y="1561484"/>
            <a:ext cx="156120" cy="4637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B2A8C5-5A6F-DB4A-9EEF-922477C1A3DA}"/>
              </a:ext>
            </a:extLst>
          </p:cNvPr>
          <p:cNvSpPr/>
          <p:nvPr/>
        </p:nvSpPr>
        <p:spPr>
          <a:xfrm>
            <a:off x="898358" y="1561484"/>
            <a:ext cx="176463" cy="46379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611EB3-DE0F-EB46-AF6C-E5C03C2941B9}"/>
              </a:ext>
            </a:extLst>
          </p:cNvPr>
          <p:cNvSpPr/>
          <p:nvPr/>
        </p:nvSpPr>
        <p:spPr>
          <a:xfrm>
            <a:off x="1645749" y="1561484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</a:t>
            </a:r>
            <a:endParaRPr lang="ko-Kore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1645995" y="2381623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2</a:t>
            </a:r>
            <a:endParaRPr lang="ko-Kore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1645995" y="407722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4</a:t>
            </a:r>
            <a:endParaRPr lang="ko-Kore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1645995" y="490895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5</a:t>
            </a:r>
            <a:endParaRPr lang="ko-Kore-KR" altLang="en-US" b="1" dirty="0"/>
          </a:p>
        </p:txBody>
      </p:sp>
      <p:sp>
        <p:nvSpPr>
          <p:cNvPr id="42" name="직사각형 21"/>
          <p:cNvSpPr/>
          <p:nvPr/>
        </p:nvSpPr>
        <p:spPr>
          <a:xfrm>
            <a:off x="2486526" y="5737141"/>
            <a:ext cx="1122045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/>
              <a:t>WAS </a:t>
            </a:r>
            <a:r>
              <a:rPr lang="ko-KR" altLang="en-US" dirty="0"/>
              <a:t>종류</a:t>
            </a:r>
            <a:endParaRPr lang="ko-Kore-KR" altLang="en-US" dirty="0"/>
          </a:p>
        </p:txBody>
      </p:sp>
      <p:sp>
        <p:nvSpPr>
          <p:cNvPr id="43" name="직사각형 40"/>
          <p:cNvSpPr/>
          <p:nvPr/>
        </p:nvSpPr>
        <p:spPr>
          <a:xfrm>
            <a:off x="1645995" y="57376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6</a:t>
            </a:r>
            <a:endParaRPr lang="ko-Kore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7C5FE5-F628-4AD4-9A33-BB28EDA2D340}"/>
              </a:ext>
            </a:extLst>
          </p:cNvPr>
          <p:cNvSpPr/>
          <p:nvPr/>
        </p:nvSpPr>
        <p:spPr>
          <a:xfrm>
            <a:off x="2486526" y="3242410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/>
              <a:t>네트워크 환경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8BF95-CEEB-4E80-8E23-970CFCB1F5C1}"/>
              </a:ext>
            </a:extLst>
          </p:cNvPr>
          <p:cNvSpPr/>
          <p:nvPr/>
        </p:nvSpPr>
        <p:spPr>
          <a:xfrm>
            <a:off x="1645995" y="324241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3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7834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A6FC9-E7FF-4A59-A60D-4CBDA761AB0F}"/>
              </a:ext>
            </a:extLst>
          </p:cNvPr>
          <p:cNvSpPr txBox="1"/>
          <p:nvPr/>
        </p:nvSpPr>
        <p:spPr>
          <a:xfrm>
            <a:off x="529389" y="368659"/>
            <a:ext cx="8987143" cy="694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4-3. Service (3)</a:t>
            </a: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BC5EC7-D82E-4F29-9391-09FC577F28C9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F33CC170-3195-48A6-88D3-5E73D5DC814A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" name="그룹 5">
            <a:extLst>
              <a:ext uri="{FF2B5EF4-FFF2-40B4-BE49-F238E27FC236}">
                <a16:creationId xmlns:a16="http://schemas.microsoft.com/office/drawing/2014/main" id="{866E0669-CF7D-498B-B4B2-2C45A38EC643}"/>
              </a:ext>
            </a:extLst>
          </p:cNvPr>
          <p:cNvGrpSpPr/>
          <p:nvPr/>
        </p:nvGrpSpPr>
        <p:grpSpPr>
          <a:xfrm>
            <a:off x="10395284" y="2756232"/>
            <a:ext cx="1796716" cy="689058"/>
            <a:chOff x="10395284" y="2067174"/>
            <a:chExt cx="1796716" cy="689058"/>
          </a:xfrm>
        </p:grpSpPr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2C19EC85-2269-4E52-9D72-ABE6E8BA091A}"/>
                </a:ext>
              </a:extLst>
            </p:cNvPr>
            <p:cNvSpPr/>
            <p:nvPr/>
          </p:nvSpPr>
          <p:spPr>
            <a:xfrm>
              <a:off x="10395284" y="206717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A38959B8-1A70-494E-AA5C-B6E89A5F6196}"/>
                </a:ext>
              </a:extLst>
            </p:cNvPr>
            <p:cNvSpPr txBox="1"/>
            <p:nvPr/>
          </p:nvSpPr>
          <p:spPr>
            <a:xfrm>
              <a:off x="10395284" y="2254051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ko-KR" altLang="en-US" sz="1400" dirty="0">
                  <a:latin typeface="KoreanYNSJG2R"/>
                  <a:ea typeface="KoreanYNSJG2R"/>
                </a:rPr>
                <a:t>클래스 다이어그램</a:t>
              </a:r>
              <a:endParaRPr kumimoji="1" lang="ko-Kore-KR" altLang="en-US" sz="1400" dirty="0">
                <a:latin typeface="KoreanYNSJG2R"/>
                <a:ea typeface="KoreanYNSJG2R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8A02818-ED27-453F-9C12-C719F41D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440" y="1063201"/>
            <a:ext cx="7007454" cy="3584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11307F-4E4B-41E4-8592-B772CD5DD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440" y="4717711"/>
            <a:ext cx="7007454" cy="1982726"/>
          </a:xfrm>
          <a:prstGeom prst="rect">
            <a:avLst/>
          </a:prstGeom>
        </p:spPr>
      </p:pic>
      <p:grpSp>
        <p:nvGrpSpPr>
          <p:cNvPr id="16" name="그룹 5">
            <a:extLst>
              <a:ext uri="{FF2B5EF4-FFF2-40B4-BE49-F238E27FC236}">
                <a16:creationId xmlns:a16="http://schemas.microsoft.com/office/drawing/2014/main" id="{93744C3E-3DE8-414B-AC82-5FECADA25CF2}"/>
              </a:ext>
            </a:extLst>
          </p:cNvPr>
          <p:cNvGrpSpPr/>
          <p:nvPr/>
        </p:nvGrpSpPr>
        <p:grpSpPr>
          <a:xfrm>
            <a:off x="10395283" y="6168942"/>
            <a:ext cx="1796716" cy="689058"/>
            <a:chOff x="10395284" y="2067174"/>
            <a:chExt cx="1796716" cy="689058"/>
          </a:xfrm>
        </p:grpSpPr>
        <p:sp>
          <p:nvSpPr>
            <p:cNvPr id="17" name="직사각형 6">
              <a:hlinkClick r:id="rId4" action="ppaction://hlinksldjump"/>
              <a:extLst>
                <a:ext uri="{FF2B5EF4-FFF2-40B4-BE49-F238E27FC236}">
                  <a16:creationId xmlns:a16="http://schemas.microsoft.com/office/drawing/2014/main" id="{DC504130-AF07-4CE0-B34D-CEF9B726B8DF}"/>
                </a:ext>
              </a:extLst>
            </p:cNvPr>
            <p:cNvSpPr/>
            <p:nvPr/>
          </p:nvSpPr>
          <p:spPr>
            <a:xfrm>
              <a:off x="10395284" y="206717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8" name="TextBox 8">
              <a:hlinkClick r:id="rId4" action="ppaction://hlinksldjump"/>
              <a:extLst>
                <a:ext uri="{FF2B5EF4-FFF2-40B4-BE49-F238E27FC236}">
                  <a16:creationId xmlns:a16="http://schemas.microsoft.com/office/drawing/2014/main" id="{81A83A82-4FB8-4227-8E4C-CA51E4393696}"/>
                </a:ext>
              </a:extLst>
            </p:cNvPr>
            <p:cNvSpPr txBox="1"/>
            <p:nvPr/>
          </p:nvSpPr>
          <p:spPr>
            <a:xfrm>
              <a:off x="10395284" y="225405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돌아가기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662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8"/>
          <p:cNvSpPr txBox="1"/>
          <p:nvPr/>
        </p:nvSpPr>
        <p:spPr>
          <a:xfrm>
            <a:off x="10415665" y="3613622"/>
            <a:ext cx="1055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ko-KR" sz="1400" dirty="0">
                <a:latin typeface="KoreanYNSJG2R"/>
                <a:ea typeface="KoreanYNSJG2R"/>
              </a:rPr>
              <a:t>API </a:t>
            </a:r>
            <a:r>
              <a:rPr kumimoji="1" lang="ko-KR" altLang="en-US" sz="1400" dirty="0">
                <a:latin typeface="KoreanYNSJG2R"/>
                <a:ea typeface="KoreanYNSJG2R"/>
              </a:rPr>
              <a:t>문서화</a:t>
            </a:r>
            <a:endParaRPr kumimoji="1" lang="ko-Kore-KR" altLang="en-US" sz="1400" dirty="0">
              <a:latin typeface="KoreanYNSJG2R"/>
              <a:ea typeface="KoreanYNSJG2R"/>
            </a:endParaRPr>
          </a:p>
        </p:txBody>
      </p:sp>
      <p:sp>
        <p:nvSpPr>
          <p:cNvPr id="6" name="직사각형 9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529390" y="368659"/>
            <a:ext cx="7431762" cy="694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5-1. API </a:t>
            </a:r>
            <a:r>
              <a:rPr kumimoji="1" lang="ko-KR" altLang="en-US" dirty="0">
                <a:latin typeface="KoreanYNSJG2R"/>
                <a:ea typeface="KoreanYNSJG2R"/>
              </a:rPr>
              <a:t>문서화 </a:t>
            </a:r>
            <a:r>
              <a:rPr kumimoji="1" lang="en-US" altLang="ko-KR" dirty="0">
                <a:latin typeface="KoreanYNSJG2R"/>
                <a:ea typeface="KoreanYNSJG2R"/>
              </a:rPr>
              <a:t>- </a:t>
            </a:r>
            <a:r>
              <a:rPr kumimoji="1" lang="ko-KR" altLang="en-US" dirty="0">
                <a:latin typeface="KoreanYNSJG2R"/>
                <a:ea typeface="KoreanYNSJG2R"/>
              </a:rPr>
              <a:t>회원</a:t>
            </a:r>
            <a:r>
              <a:rPr kumimoji="1" lang="en-US" altLang="ko-KR" dirty="0">
                <a:latin typeface="KoreanYNSJG2R"/>
                <a:ea typeface="KoreanYNSJG2R"/>
              </a:rPr>
              <a:t> 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1014018" y="291609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</a:p>
        </p:txBody>
      </p:sp>
      <p:sp>
        <p:nvSpPr>
          <p:cNvPr id="9" name="TextBox 14"/>
          <p:cNvSpPr txBox="1"/>
          <p:nvPr/>
        </p:nvSpPr>
        <p:spPr>
          <a:xfrm>
            <a:off x="4182334" y="29123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7382732" y="293552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C63221-3367-4766-9D02-58532F4A4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" r="1243" b="1275"/>
          <a:stretch/>
        </p:blipFill>
        <p:spPr>
          <a:xfrm>
            <a:off x="529390" y="1063201"/>
            <a:ext cx="8757223" cy="5724439"/>
          </a:xfrm>
          <a:prstGeom prst="rect">
            <a:avLst/>
          </a:prstGeom>
        </p:spPr>
      </p:pic>
      <p:grpSp>
        <p:nvGrpSpPr>
          <p:cNvPr id="16" name="그룹 5">
            <a:extLst>
              <a:ext uri="{FF2B5EF4-FFF2-40B4-BE49-F238E27FC236}">
                <a16:creationId xmlns:a16="http://schemas.microsoft.com/office/drawing/2014/main" id="{24C7E460-D32E-41CD-AF72-0046F894C6EE}"/>
              </a:ext>
            </a:extLst>
          </p:cNvPr>
          <p:cNvGrpSpPr/>
          <p:nvPr/>
        </p:nvGrpSpPr>
        <p:grpSpPr>
          <a:xfrm>
            <a:off x="10395283" y="3512124"/>
            <a:ext cx="1972205" cy="689058"/>
            <a:chOff x="10395283" y="2733924"/>
            <a:chExt cx="1972205" cy="689058"/>
          </a:xfrm>
        </p:grpSpPr>
        <p:sp>
          <p:nvSpPr>
            <p:cNvPr id="17" name="직사각형 6">
              <a:extLst>
                <a:ext uri="{FF2B5EF4-FFF2-40B4-BE49-F238E27FC236}">
                  <a16:creationId xmlns:a16="http://schemas.microsoft.com/office/drawing/2014/main" id="{D1E2C3CB-C1C3-43CA-8164-3AAECA80EE8F}"/>
                </a:ext>
              </a:extLst>
            </p:cNvPr>
            <p:cNvSpPr/>
            <p:nvPr/>
          </p:nvSpPr>
          <p:spPr>
            <a:xfrm>
              <a:off x="10395284" y="273392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sz="1400" dirty="0"/>
                <a:t> </a:t>
              </a:r>
              <a:endParaRPr kumimoji="1" lang="ko-Kore-KR" altLang="en-US" sz="1400" dirty="0"/>
            </a:p>
          </p:txBody>
        </p:sp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0AD5BDB0-0D41-4839-891F-FDAE7C55DCA9}"/>
                </a:ext>
              </a:extLst>
            </p:cNvPr>
            <p:cNvSpPr txBox="1"/>
            <p:nvPr/>
          </p:nvSpPr>
          <p:spPr>
            <a:xfrm>
              <a:off x="10395283" y="2924564"/>
              <a:ext cx="1972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ko-KR" sz="1400" dirty="0">
                  <a:latin typeface="KoreanYNSJG2R"/>
                  <a:ea typeface="KoreanYNSJG2R"/>
                </a:rPr>
                <a:t>API </a:t>
              </a:r>
              <a:r>
                <a:rPr kumimoji="1" lang="ko-KR" altLang="en-US" sz="1400" dirty="0">
                  <a:latin typeface="KoreanYNSJG2R"/>
                  <a:ea typeface="KoreanYNSJG2R"/>
                </a:rPr>
                <a:t>문서화</a:t>
              </a:r>
              <a:endParaRPr kumimoji="1" lang="ko-Kore-KR" altLang="en-US" sz="1400" dirty="0">
                <a:latin typeface="KoreanYNSJG2R"/>
                <a:ea typeface="KoreanYNSJG2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753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9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529389" y="368659"/>
            <a:ext cx="7096203" cy="694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5-2. API </a:t>
            </a:r>
            <a:r>
              <a:rPr kumimoji="1" lang="ko-KR" altLang="en-US" dirty="0">
                <a:latin typeface="KoreanYNSJG2R"/>
                <a:ea typeface="KoreanYNSJG2R"/>
              </a:rPr>
              <a:t>문서화 </a:t>
            </a:r>
            <a:r>
              <a:rPr kumimoji="1" lang="en-US" altLang="ko-KR" dirty="0">
                <a:latin typeface="KoreanYNSJG2R"/>
                <a:ea typeface="KoreanYNSJG2R"/>
              </a:rPr>
              <a:t>-</a:t>
            </a:r>
            <a:r>
              <a:rPr kumimoji="1" lang="ko-KR" altLang="en-US" dirty="0">
                <a:latin typeface="KoreanYNSJG2R"/>
                <a:ea typeface="KoreanYNSJG2R"/>
              </a:rPr>
              <a:t> 관리자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1014018" y="291609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</a:p>
        </p:txBody>
      </p:sp>
      <p:sp>
        <p:nvSpPr>
          <p:cNvPr id="9" name="TextBox 14"/>
          <p:cNvSpPr txBox="1"/>
          <p:nvPr/>
        </p:nvSpPr>
        <p:spPr>
          <a:xfrm>
            <a:off x="4182334" y="29123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7382732" y="293552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31972A-D8E1-4B8C-8FE2-1B49DC6A3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7" b="3196"/>
          <a:stretch/>
        </p:blipFill>
        <p:spPr>
          <a:xfrm>
            <a:off x="529390" y="1063201"/>
            <a:ext cx="9285729" cy="3810803"/>
          </a:xfrm>
          <a:prstGeom prst="rect">
            <a:avLst/>
          </a:prstGeom>
        </p:spPr>
      </p:pic>
      <p:grpSp>
        <p:nvGrpSpPr>
          <p:cNvPr id="14" name="그룹 5">
            <a:extLst>
              <a:ext uri="{FF2B5EF4-FFF2-40B4-BE49-F238E27FC236}">
                <a16:creationId xmlns:a16="http://schemas.microsoft.com/office/drawing/2014/main" id="{9E1A2C12-4C07-4A29-BD44-B44B73E758A5}"/>
              </a:ext>
            </a:extLst>
          </p:cNvPr>
          <p:cNvGrpSpPr/>
          <p:nvPr/>
        </p:nvGrpSpPr>
        <p:grpSpPr>
          <a:xfrm>
            <a:off x="10395283" y="3512124"/>
            <a:ext cx="1972205" cy="689058"/>
            <a:chOff x="10395283" y="2733924"/>
            <a:chExt cx="1972205" cy="689058"/>
          </a:xfrm>
        </p:grpSpPr>
        <p:sp>
          <p:nvSpPr>
            <p:cNvPr id="15" name="직사각형 6">
              <a:extLst>
                <a:ext uri="{FF2B5EF4-FFF2-40B4-BE49-F238E27FC236}">
                  <a16:creationId xmlns:a16="http://schemas.microsoft.com/office/drawing/2014/main" id="{7E05DD07-DB22-4BD1-8F97-4B1C306CEB3E}"/>
                </a:ext>
              </a:extLst>
            </p:cNvPr>
            <p:cNvSpPr/>
            <p:nvPr/>
          </p:nvSpPr>
          <p:spPr>
            <a:xfrm>
              <a:off x="10395284" y="273392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sz="1400" dirty="0"/>
                <a:t> </a:t>
              </a:r>
              <a:endParaRPr kumimoji="1" lang="ko-Kore-KR" altLang="en-US" sz="1400" dirty="0"/>
            </a:p>
          </p:txBody>
        </p:sp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49C984B9-7802-42AF-AD58-FEA75D1031DC}"/>
                </a:ext>
              </a:extLst>
            </p:cNvPr>
            <p:cNvSpPr txBox="1"/>
            <p:nvPr/>
          </p:nvSpPr>
          <p:spPr>
            <a:xfrm>
              <a:off x="10395283" y="2924564"/>
              <a:ext cx="1972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ko-KR" sz="1400" dirty="0">
                  <a:latin typeface="KoreanYNSJG2R"/>
                  <a:ea typeface="KoreanYNSJG2R"/>
                </a:rPr>
                <a:t>API </a:t>
              </a:r>
              <a:r>
                <a:rPr kumimoji="1" lang="ko-KR" altLang="en-US" sz="1400" dirty="0">
                  <a:latin typeface="KoreanYNSJG2R"/>
                  <a:ea typeface="KoreanYNSJG2R"/>
                </a:rPr>
                <a:t>문서화</a:t>
              </a:r>
              <a:endParaRPr kumimoji="1" lang="ko-Kore-KR" altLang="en-US" sz="1400" dirty="0">
                <a:latin typeface="KoreanYNSJG2R"/>
                <a:ea typeface="KoreanYNSJG2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775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5EB2E1-A80A-604A-A753-2879F5D071FA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제목 1"/>
          <p:cNvSpPr txBox="1"/>
          <p:nvPr/>
        </p:nvSpPr>
        <p:spPr>
          <a:xfrm>
            <a:off x="1074821" y="1443205"/>
            <a:ext cx="5133474" cy="38827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kumimoji="1" lang="en-US" altLang="ko-Kore-KR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  <a:p>
            <a:pPr lvl="0"/>
            <a:endParaRPr kumimoji="1" lang="en-US" altLang="ko-Kore-KR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  <a:p>
            <a:pPr lvl="0"/>
            <a:endParaRPr kumimoji="1" lang="en-US" altLang="ko-Kore-KR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  <a:p>
            <a:pPr lvl="0"/>
            <a:r>
              <a:rPr kumimoji="1" lang="ko-Kore-KR" altLang="en-US" sz="6000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32200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0609CD-E85A-4D46-8258-F4DF53ECC57E}"/>
              </a:ext>
            </a:extLst>
          </p:cNvPr>
          <p:cNvSpPr/>
          <p:nvPr/>
        </p:nvSpPr>
        <p:spPr>
          <a:xfrm>
            <a:off x="10395284" y="689058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5283" y="901523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1400" dirty="0">
                <a:latin typeface="KoreanYNSJG2R"/>
                <a:ea typeface="KoreanYNSJG2R"/>
              </a:rPr>
              <a:t>소프트웨어 환경</a:t>
            </a:r>
            <a:endParaRPr kumimoji="1" lang="ko-Kore-KR" altLang="en-US" sz="1400" dirty="0">
              <a:latin typeface="KoreanYNSJG2R"/>
              <a:ea typeface="KoreanYNSJG2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9BB446-5C71-1D41-B91E-EBB219E585F5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제목 1"/>
          <p:cNvSpPr txBox="1"/>
          <p:nvPr/>
        </p:nvSpPr>
        <p:spPr>
          <a:xfrm>
            <a:off x="529390" y="344529"/>
            <a:ext cx="5133474" cy="7108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1. </a:t>
            </a:r>
            <a:r>
              <a:rPr kumimoji="1" lang="ko-KR" altLang="en-US" dirty="0">
                <a:latin typeface="KoreanYNSJG2R"/>
                <a:ea typeface="KoreanYNSJG2R"/>
              </a:rPr>
              <a:t>소프트웨어 환경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graphicFrame>
        <p:nvGraphicFramePr>
          <p:cNvPr id="21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30621"/>
              </p:ext>
            </p:extLst>
          </p:nvPr>
        </p:nvGraphicFramePr>
        <p:xfrm>
          <a:off x="298406" y="1664523"/>
          <a:ext cx="9591606" cy="4271954"/>
        </p:xfrm>
        <a:graphic>
          <a:graphicData uri="http://schemas.openxmlformats.org/drawingml/2006/table">
            <a:tbl>
              <a:tblPr firstRow="1">
                <a:tableStyleId>{C69FF03A-DF0C-4845-94BB-EF2385AD676B}</a:tableStyleId>
              </a:tblPr>
              <a:tblGrid>
                <a:gridCol w="1269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8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938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시스템명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SW </a:t>
                      </a:r>
                      <a:r>
                        <a:rPr lang="ko-KR" altLang="en-US" dirty="0"/>
                        <a:t>제품명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용도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라이선스 적용 방식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라이선스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067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기간</a:t>
                      </a: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업무</a:t>
                      </a:r>
                    </a:p>
                  </a:txBody>
                  <a:tcPr anchor="ctr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시스템</a:t>
                      </a:r>
                      <a:r>
                        <a:rPr lang="en-US" altLang="ko-KR" dirty="0"/>
                        <a:t> A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err="1"/>
                        <a:t>Apche</a:t>
                      </a:r>
                      <a:r>
                        <a:rPr lang="en-US" altLang="ko-KR" dirty="0"/>
                        <a:t> Tomcat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9.0.64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서버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오픈소스</a:t>
                      </a: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Apache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dirty="0" err="1"/>
                        <a:t>licnese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06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7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MySQL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데이터</a:t>
                      </a: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베이스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GPL</a:t>
                      </a:r>
                      <a:r>
                        <a:rPr lang="ko-KR" altLang="en-US" dirty="0"/>
                        <a:t>또는 상용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74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5"/>
          <p:cNvSpPr/>
          <p:nvPr/>
        </p:nvSpPr>
        <p:spPr>
          <a:xfrm>
            <a:off x="10395284" y="1378116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395283" y="156875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1400" dirty="0">
                <a:latin typeface="KoreanYNSJG2R"/>
                <a:ea typeface="KoreanYNSJG2R"/>
              </a:rPr>
              <a:t>하드웨어 환경</a:t>
            </a:r>
            <a:endParaRPr kumimoji="1" lang="ko-Kore-KR" altLang="en-US" sz="1400" dirty="0">
              <a:latin typeface="KoreanYNSJG2R"/>
              <a:ea typeface="KoreanYNSJG2R"/>
            </a:endParaRPr>
          </a:p>
        </p:txBody>
      </p:sp>
      <p:sp>
        <p:nvSpPr>
          <p:cNvPr id="5" name="직사각형 7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제목 1"/>
          <p:cNvSpPr txBox="1"/>
          <p:nvPr/>
        </p:nvSpPr>
        <p:spPr>
          <a:xfrm>
            <a:off x="529390" y="344529"/>
            <a:ext cx="5133474" cy="6895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2. </a:t>
            </a:r>
            <a:r>
              <a:rPr kumimoji="1" lang="ko-KR" altLang="en-US" dirty="0">
                <a:latin typeface="KoreanYNSJG2R"/>
                <a:ea typeface="KoreanYNSJG2R"/>
              </a:rPr>
              <a:t>하드웨어 환경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7489B0D0-1FF1-4554-A49A-0ACAFC25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31723"/>
              </p:ext>
            </p:extLst>
          </p:nvPr>
        </p:nvGraphicFramePr>
        <p:xfrm>
          <a:off x="298406" y="1664523"/>
          <a:ext cx="9591606" cy="4271954"/>
        </p:xfrm>
        <a:graphic>
          <a:graphicData uri="http://schemas.openxmlformats.org/drawingml/2006/table">
            <a:tbl>
              <a:tblPr firstRow="1">
                <a:tableStyleId>{C69FF03A-DF0C-4845-94BB-EF2385AD676B}</a:tableStyleId>
              </a:tblPr>
              <a:tblGrid>
                <a:gridCol w="1022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6534">
                  <a:extLst>
                    <a:ext uri="{9D8B030D-6E8A-4147-A177-3AD203B41FA5}">
                      <a16:colId xmlns:a16="http://schemas.microsoft.com/office/drawing/2014/main" val="391708155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938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시스템명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서버용도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제품명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주요 사양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수량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이중화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067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기간</a:t>
                      </a: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업무</a:t>
                      </a:r>
                    </a:p>
                  </a:txBody>
                  <a:tcPr anchor="ctr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시스템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AP </a:t>
                      </a:r>
                      <a:r>
                        <a:rPr lang="ko-KR" altLang="en-US" dirty="0"/>
                        <a:t>서버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</a:t>
                      </a:r>
                      <a:br>
                        <a:rPr lang="en-US" altLang="ko-KR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INSPIRON</a:t>
                      </a:r>
                      <a:br>
                        <a:rPr lang="en-US" altLang="ko-KR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5515</a:t>
                      </a:r>
                      <a:endParaRPr lang="ko-KR" altLang="en-US" dirty="0"/>
                    </a:p>
                  </a:txBody>
                  <a:tcPr anchor="ctr">
                    <a:lnL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Window11</a:t>
                      </a:r>
                      <a:br>
                        <a:rPr lang="en-US" altLang="ko-KR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: 12Core</a:t>
                      </a:r>
                      <a:br>
                        <a:rPr lang="en-US" altLang="ko-KR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Memory: 16 GB</a:t>
                      </a:r>
                      <a:br>
                        <a:rPr lang="en-US" altLang="ko-KR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SSD: 1TB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06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7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서버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SANSUNG</a:t>
                      </a:r>
                      <a:br>
                        <a:rPr lang="en-US" altLang="ko-KR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GALAXYBO</a:t>
                      </a:r>
                      <a:br>
                        <a:rPr lang="en-US" altLang="ko-KR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OK360 PRO</a:t>
                      </a:r>
                      <a:endParaRPr lang="ko-KR" altLang="en-US" dirty="0"/>
                    </a:p>
                  </a:txBody>
                  <a:tcPr anchor="ctr">
                    <a:lnL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Window11</a:t>
                      </a:r>
                      <a:br>
                        <a:rPr lang="en-US" altLang="ko-KR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: 12Core</a:t>
                      </a:r>
                      <a:br>
                        <a:rPr lang="en-US" altLang="ko-KR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Memory: 16 GB</a:t>
                      </a:r>
                      <a:br>
                        <a:rPr lang="en-US" altLang="ko-KR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SSD: 1TB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38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395283" y="2331273"/>
            <a:ext cx="1354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ko-KR" sz="1400" dirty="0">
                <a:latin typeface="KoreanYNSJG2R"/>
                <a:ea typeface="KoreanYNSJG2R"/>
              </a:rPr>
              <a:t>Database </a:t>
            </a:r>
            <a:r>
              <a:rPr kumimoji="1" lang="ko-KR" altLang="en-US" sz="1400" dirty="0">
                <a:latin typeface="KoreanYNSJG2R"/>
                <a:ea typeface="KoreanYNSJG2R"/>
              </a:rPr>
              <a:t>종류</a:t>
            </a:r>
            <a:endParaRPr kumimoji="1" lang="ko-Kore-KR" altLang="en-US" sz="1400" dirty="0">
              <a:latin typeface="KoreanYNSJG2R"/>
              <a:ea typeface="KoreanYNSJG2R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5EB2E1-A80A-604A-A753-2879F5D071FA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제목 1"/>
          <p:cNvSpPr txBox="1"/>
          <p:nvPr/>
        </p:nvSpPr>
        <p:spPr>
          <a:xfrm>
            <a:off x="529390" y="368659"/>
            <a:ext cx="5133474" cy="694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3.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네트워크 환경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CA67D-C506-EB49-943E-1ABA8842BDE1}"/>
              </a:ext>
            </a:extLst>
          </p:cNvPr>
          <p:cNvSpPr txBox="1"/>
          <p:nvPr/>
        </p:nvSpPr>
        <p:spPr>
          <a:xfrm>
            <a:off x="1014018" y="291609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이미지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055792-EC45-1C47-B383-924995BDCB35}"/>
              </a:ext>
            </a:extLst>
          </p:cNvPr>
          <p:cNvSpPr txBox="1"/>
          <p:nvPr/>
        </p:nvSpPr>
        <p:spPr>
          <a:xfrm>
            <a:off x="4182334" y="29123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이미지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AA9BD-8665-0940-A91E-BF1BC389B51C}"/>
              </a:ext>
            </a:extLst>
          </p:cNvPr>
          <p:cNvSpPr txBox="1"/>
          <p:nvPr/>
        </p:nvSpPr>
        <p:spPr>
          <a:xfrm>
            <a:off x="7382732" y="293552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이미지</a:t>
            </a:r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02C422B7-6E27-4774-B829-084BE5CB9937}"/>
              </a:ext>
            </a:extLst>
          </p:cNvPr>
          <p:cNvSpPr/>
          <p:nvPr/>
        </p:nvSpPr>
        <p:spPr>
          <a:xfrm>
            <a:off x="10395284" y="2067174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7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93483"/>
              </p:ext>
            </p:extLst>
          </p:nvPr>
        </p:nvGraphicFramePr>
        <p:xfrm>
          <a:off x="298406" y="2331273"/>
          <a:ext cx="9548980" cy="2902657"/>
        </p:xfrm>
        <a:graphic>
          <a:graphicData uri="http://schemas.openxmlformats.org/drawingml/2006/table">
            <a:tbl>
              <a:tblPr firstRow="1">
                <a:tableStyleId>{C69FF03A-DF0C-4845-94BB-EF2385AD676B}</a:tableStyleId>
              </a:tblPr>
              <a:tblGrid>
                <a:gridCol w="2805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65">
                  <a:extLst>
                    <a:ext uri="{9D8B030D-6E8A-4147-A177-3AD203B41FA5}">
                      <a16:colId xmlns:a16="http://schemas.microsoft.com/office/drawing/2014/main" val="1264391235"/>
                    </a:ext>
                  </a:extLst>
                </a:gridCol>
                <a:gridCol w="2046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834106862"/>
                    </a:ext>
                  </a:extLst>
                </a:gridCol>
                <a:gridCol w="1030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23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위치</a:t>
                      </a:r>
                      <a:endParaRPr lang="ko-KR" altLang="en-US" b="1" dirty="0"/>
                    </a:p>
                  </a:txBody>
                  <a:tcPr anchor="ctr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용도</a:t>
                      </a:r>
                      <a:endParaRPr lang="ko-KR" altLang="en-US" b="1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장비제품명</a:t>
                      </a:r>
                      <a:endParaRPr lang="ko-KR" altLang="en-US" b="1" dirty="0"/>
                    </a:p>
                  </a:txBody>
                  <a:tcPr anchor="ctr">
                    <a:lnL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사양</a:t>
                      </a:r>
                      <a:endParaRPr lang="ko-KR" altLang="en-US" b="1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 dirty="0"/>
                        <a:t>수량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b="1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6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전산센터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방화벽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</a:t>
                      </a:r>
                      <a:endParaRPr lang="ko-KR" altLang="en-US" dirty="0"/>
                    </a:p>
                  </a:txBody>
                  <a:tcPr anchor="ctr">
                    <a:lnL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64GB</a:t>
                      </a:r>
                      <a:br>
                        <a:rPr lang="ko-KR" altLang="en-US" dirty="0"/>
                      </a:b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저장소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:2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6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IDC</a:t>
                      </a:r>
                      <a:br>
                        <a:rPr lang="en-US" altLang="ko-KR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인터넷 데이터 센터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Data Center)</a:t>
                      </a:r>
                      <a:endParaRPr lang="ko-KR" altLang="en-US" dirty="0"/>
                    </a:p>
                  </a:txBody>
                  <a:tcPr anchor="ctr">
                    <a:lnL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라우터</a:t>
                      </a:r>
                      <a:endParaRPr lang="ko-KR" altLang="en-US" dirty="0"/>
                    </a:p>
                  </a:txBody>
                  <a:tcPr anchor="ctr">
                    <a:lnL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Cisco 7609</a:t>
                      </a:r>
                      <a:endParaRPr lang="ko-KR" altLang="en-US" dirty="0"/>
                    </a:p>
                  </a:txBody>
                  <a:tcPr anchor="ctr">
                    <a:lnL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슬롯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섀시</a:t>
                      </a:r>
                      <a:br>
                        <a:rPr lang="ko-KR" altLang="en-US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NEBS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레벨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준수</a:t>
                      </a:r>
                      <a:endParaRPr lang="ko-KR" altLang="en-US" dirty="0"/>
                    </a:p>
                  </a:txBody>
                  <a:tcPr anchor="ctr">
                    <a:lnL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lnL w="25400" cap="flat" cmpd="sng" algn="ctr">
                      <a:solidFill>
                        <a:srgbClr val="7A7CC4">
                          <a:alpha val="83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85017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11B0CF5-DCAC-4209-AF70-EB429FB37733}"/>
              </a:ext>
            </a:extLst>
          </p:cNvPr>
          <p:cNvSpPr txBox="1"/>
          <p:nvPr/>
        </p:nvSpPr>
        <p:spPr>
          <a:xfrm>
            <a:off x="10395282" y="225781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1400" dirty="0">
                <a:latin typeface="KoreanYNSJG2R"/>
                <a:ea typeface="KoreanYNSJG2R"/>
              </a:rPr>
              <a:t>네트워크 환경</a:t>
            </a:r>
            <a:endParaRPr kumimoji="1" lang="ko-Kore-KR" altLang="en-US" sz="1400" dirty="0">
              <a:latin typeface="KoreanYNSJG2R"/>
              <a:ea typeface="KoreanYNSJG2R"/>
            </a:endParaRPr>
          </a:p>
        </p:txBody>
      </p:sp>
    </p:spTree>
    <p:extLst>
      <p:ext uri="{BB962C8B-B14F-4D97-AF65-F5344CB8AC3E}">
        <p14:creationId xmlns:p14="http://schemas.microsoft.com/office/powerpoint/2010/main" val="221183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8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제목 1"/>
          <p:cNvSpPr txBox="1"/>
          <p:nvPr/>
        </p:nvSpPr>
        <p:spPr>
          <a:xfrm>
            <a:off x="529390" y="344529"/>
            <a:ext cx="5133474" cy="732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4. OS </a:t>
            </a:r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종류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graphicFrame>
        <p:nvGraphicFramePr>
          <p:cNvPr id="7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71659"/>
              </p:ext>
            </p:extLst>
          </p:nvPr>
        </p:nvGraphicFramePr>
        <p:xfrm>
          <a:off x="298406" y="1503021"/>
          <a:ext cx="9612918" cy="5056176"/>
        </p:xfrm>
        <a:graphic>
          <a:graphicData uri="http://schemas.openxmlformats.org/drawingml/2006/table">
            <a:tbl>
              <a:tblPr firstRow="1">
                <a:tableStyleId>{C69FF03A-DF0C-4845-94BB-EF2385AD676B}</a:tableStyleId>
              </a:tblPr>
              <a:tblGrid>
                <a:gridCol w="1526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5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4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9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종류</a:t>
                      </a:r>
                    </a:p>
                  </a:txBody>
                  <a:tcPr anchor="ctr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저작자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predecessor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비용 및</a:t>
                      </a: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라이선스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주요 용도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9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err="1"/>
                        <a:t>WIndows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Microsoft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OS / 2,MS-DOS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유상,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다양한</a:t>
                      </a: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라이선스 정책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중소 규모 서버,</a:t>
                      </a: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개인용 </a:t>
                      </a:r>
                      <a:r>
                        <a:rPr lang="en-US" altLang="ko-KR" dirty="0"/>
                        <a:t>PC,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Tablet PC,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Embedded System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46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Linux</a:t>
                      </a:r>
                    </a:p>
                  </a:txBody>
                  <a:tcPr anchor="ctr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Linus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dirty="0" err="1"/>
                        <a:t>Tovalds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Linux kernel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무료,</a:t>
                      </a: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GNU GPLv2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중대 규모 서버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29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Android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Google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Linux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무료,</a:t>
                      </a: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Apache 2.0,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GNU GPLv2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스마트폰,</a:t>
                      </a: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태블릿 </a:t>
                      </a:r>
                      <a:r>
                        <a:rPr lang="en-US" altLang="ko-KR" dirty="0"/>
                        <a:t>PC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029F08-9647-4233-BFC1-5A995863EC29}"/>
              </a:ext>
            </a:extLst>
          </p:cNvPr>
          <p:cNvSpPr txBox="1"/>
          <p:nvPr/>
        </p:nvSpPr>
        <p:spPr>
          <a:xfrm>
            <a:off x="10395284" y="2966301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ko-KR" sz="1400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OS</a:t>
            </a:r>
            <a:r>
              <a:rPr kumimoji="1" lang="en-US" altLang="ko-KR" sz="1400" dirty="0">
                <a:latin typeface="KoreanYNSJG2R"/>
                <a:ea typeface="KoreanYNSJG2R"/>
              </a:rPr>
              <a:t> </a:t>
            </a:r>
            <a:r>
              <a:rPr kumimoji="1" lang="ko-KR" altLang="en-US" sz="1400" dirty="0">
                <a:latin typeface="KoreanYNSJG2R"/>
                <a:ea typeface="KoreanYNSJG2R"/>
              </a:rPr>
              <a:t>종류</a:t>
            </a:r>
            <a:endParaRPr kumimoji="1" lang="ko-Kore-KR" altLang="en-US" sz="1400" dirty="0">
              <a:latin typeface="KoreanYNSJG2R"/>
              <a:ea typeface="KoreanYNSJG2R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B7B1222-4A4F-407F-B1C5-E6ED2291A5AB}"/>
              </a:ext>
            </a:extLst>
          </p:cNvPr>
          <p:cNvGrpSpPr/>
          <p:nvPr/>
        </p:nvGrpSpPr>
        <p:grpSpPr>
          <a:xfrm>
            <a:off x="10395284" y="2756232"/>
            <a:ext cx="1796716" cy="689058"/>
            <a:chOff x="10395284" y="2067174"/>
            <a:chExt cx="1796716" cy="68905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C0CF5D-4EA0-446D-B759-C0CE0C487FEC}"/>
                </a:ext>
              </a:extLst>
            </p:cNvPr>
            <p:cNvSpPr/>
            <p:nvPr/>
          </p:nvSpPr>
          <p:spPr>
            <a:xfrm>
              <a:off x="10395284" y="206717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F2960B-CFE9-4834-9C75-0608631EDE65}"/>
                </a:ext>
              </a:extLst>
            </p:cNvPr>
            <p:cNvSpPr txBox="1"/>
            <p:nvPr/>
          </p:nvSpPr>
          <p:spPr>
            <a:xfrm>
              <a:off x="10395284" y="2277243"/>
              <a:ext cx="843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en-US" altLang="ko-KR" sz="1400" dirty="0">
                  <a:latin typeface="KoreanYNSJG2R"/>
                  <a:ea typeface="KoreanYNSJG2R"/>
                </a:rPr>
                <a:t>OS </a:t>
              </a:r>
              <a:r>
                <a:rPr kumimoji="1" lang="ko-KR" altLang="en-US" sz="1400" dirty="0">
                  <a:latin typeface="KoreanYNSJG2R"/>
                  <a:ea typeface="KoreanYNSJG2R"/>
                </a:rPr>
                <a:t>종류</a:t>
              </a:r>
              <a:endParaRPr kumimoji="1" lang="ko-Kore-KR" altLang="en-US" sz="1400" dirty="0">
                <a:latin typeface="KoreanYNSJG2R"/>
                <a:ea typeface="KoreanYNSJG2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27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5EB2E1-A80A-604A-A753-2879F5D071FA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제목 1"/>
          <p:cNvSpPr txBox="1"/>
          <p:nvPr/>
        </p:nvSpPr>
        <p:spPr>
          <a:xfrm>
            <a:off x="529390" y="368659"/>
            <a:ext cx="5133474" cy="694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5. Database </a:t>
            </a:r>
            <a:r>
              <a:rPr kumimoji="1" lang="ko-KR" altLang="en-US" dirty="0">
                <a:latin typeface="KoreanYNSJG2R"/>
                <a:ea typeface="KoreanYNSJG2R"/>
              </a:rPr>
              <a:t>종류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CA67D-C506-EB49-943E-1ABA8842BDE1}"/>
              </a:ext>
            </a:extLst>
          </p:cNvPr>
          <p:cNvSpPr txBox="1"/>
          <p:nvPr/>
        </p:nvSpPr>
        <p:spPr>
          <a:xfrm>
            <a:off x="1014018" y="291609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이미지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055792-EC45-1C47-B383-924995BDCB35}"/>
              </a:ext>
            </a:extLst>
          </p:cNvPr>
          <p:cNvSpPr txBox="1"/>
          <p:nvPr/>
        </p:nvSpPr>
        <p:spPr>
          <a:xfrm>
            <a:off x="4182334" y="29123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이미지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AA9BD-8665-0940-A91E-BF1BC389B51C}"/>
              </a:ext>
            </a:extLst>
          </p:cNvPr>
          <p:cNvSpPr txBox="1"/>
          <p:nvPr/>
        </p:nvSpPr>
        <p:spPr>
          <a:xfrm>
            <a:off x="7382732" y="293552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이미지</a:t>
            </a:r>
          </a:p>
        </p:txBody>
      </p:sp>
      <p:graphicFrame>
        <p:nvGraphicFramePr>
          <p:cNvPr id="17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30715"/>
              </p:ext>
            </p:extLst>
          </p:nvPr>
        </p:nvGraphicFramePr>
        <p:xfrm>
          <a:off x="298406" y="2331273"/>
          <a:ext cx="9548978" cy="2632887"/>
        </p:xfrm>
        <a:graphic>
          <a:graphicData uri="http://schemas.openxmlformats.org/drawingml/2006/table">
            <a:tbl>
              <a:tblPr firstRow="1">
                <a:tableStyleId>{C69FF03A-DF0C-4845-94BB-EF2385AD676B}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38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종류</a:t>
                      </a:r>
                    </a:p>
                  </a:txBody>
                  <a:tcPr anchor="ctr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저작자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비용 및 라이선스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주요 용도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0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MySQL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Microsoft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상용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중소 규모 데이터의 안정적인 처리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 cap="flat" cmpd="sng" algn="ctr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"/>
          <p:cNvSpPr txBox="1"/>
          <p:nvPr/>
        </p:nvSpPr>
        <p:spPr>
          <a:xfrm>
            <a:off x="522876" y="1098042"/>
            <a:ext cx="471043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이번 프로젝트에서 사용하는 </a:t>
            </a:r>
            <a:r>
              <a:rPr lang="en-US" altLang="ko-KR"/>
              <a:t>DB</a:t>
            </a:r>
            <a:endParaRPr lang="ko-KR" altLang="en-US"/>
          </a:p>
        </p:txBody>
      </p:sp>
      <p:grpSp>
        <p:nvGrpSpPr>
          <p:cNvPr id="22" name="그룹 5">
            <a:extLst>
              <a:ext uri="{FF2B5EF4-FFF2-40B4-BE49-F238E27FC236}">
                <a16:creationId xmlns:a16="http://schemas.microsoft.com/office/drawing/2014/main" id="{16292A07-810F-4258-B0E1-21D31D128822}"/>
              </a:ext>
            </a:extLst>
          </p:cNvPr>
          <p:cNvGrpSpPr/>
          <p:nvPr/>
        </p:nvGrpSpPr>
        <p:grpSpPr>
          <a:xfrm>
            <a:off x="10395284" y="3422982"/>
            <a:ext cx="1796716" cy="689058"/>
            <a:chOff x="10395284" y="2733924"/>
            <a:chExt cx="1796716" cy="689058"/>
          </a:xfrm>
        </p:grpSpPr>
        <p:sp>
          <p:nvSpPr>
            <p:cNvPr id="23" name="직사각형 6">
              <a:extLst>
                <a:ext uri="{FF2B5EF4-FFF2-40B4-BE49-F238E27FC236}">
                  <a16:creationId xmlns:a16="http://schemas.microsoft.com/office/drawing/2014/main" id="{0F0A482F-C8B3-4619-BE35-E6B47186863F}"/>
                </a:ext>
              </a:extLst>
            </p:cNvPr>
            <p:cNvSpPr/>
            <p:nvPr/>
          </p:nvSpPr>
          <p:spPr>
            <a:xfrm>
              <a:off x="10395284" y="273392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8">
              <a:extLst>
                <a:ext uri="{FF2B5EF4-FFF2-40B4-BE49-F238E27FC236}">
                  <a16:creationId xmlns:a16="http://schemas.microsoft.com/office/drawing/2014/main" id="{7BFFA43C-8E51-456A-82C1-3FEF48CDED56}"/>
                </a:ext>
              </a:extLst>
            </p:cNvPr>
            <p:cNvSpPr txBox="1"/>
            <p:nvPr/>
          </p:nvSpPr>
          <p:spPr>
            <a:xfrm>
              <a:off x="10395284" y="2924564"/>
              <a:ext cx="1354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en-US" altLang="ko-KR" sz="1400" dirty="0">
                  <a:latin typeface="KoreanYNSJG2R"/>
                  <a:ea typeface="KoreanYNSJG2R"/>
                </a:rPr>
                <a:t>Database </a:t>
              </a:r>
              <a:r>
                <a:rPr kumimoji="1" lang="ko-KR" altLang="en-US" sz="1400" dirty="0">
                  <a:latin typeface="KoreanYNSJG2R"/>
                  <a:ea typeface="KoreanYNSJG2R"/>
                </a:rPr>
                <a:t>종류</a:t>
              </a:r>
              <a:endParaRPr kumimoji="1" lang="ko-Kore-KR" altLang="en-US" sz="1400" dirty="0">
                <a:latin typeface="KoreanYNSJG2R"/>
                <a:ea typeface="KoreanYNSJG2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75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9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529390" y="368659"/>
            <a:ext cx="5133474" cy="694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6. WAS </a:t>
            </a:r>
            <a:r>
              <a:rPr kumimoji="1" lang="ko-KR" altLang="en-US" dirty="0">
                <a:latin typeface="KoreanYNSJG2R"/>
                <a:ea typeface="KoreanYNSJG2R"/>
              </a:rPr>
              <a:t>종류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1014018" y="291609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</a:p>
        </p:txBody>
      </p:sp>
      <p:sp>
        <p:nvSpPr>
          <p:cNvPr id="9" name="TextBox 14"/>
          <p:cNvSpPr txBox="1"/>
          <p:nvPr/>
        </p:nvSpPr>
        <p:spPr>
          <a:xfrm>
            <a:off x="4182334" y="29123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7382732" y="293552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</a:p>
        </p:txBody>
      </p:sp>
      <p:graphicFrame>
        <p:nvGraphicFramePr>
          <p:cNvPr id="11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31584"/>
              </p:ext>
            </p:extLst>
          </p:nvPr>
        </p:nvGraphicFramePr>
        <p:xfrm>
          <a:off x="298406" y="2236023"/>
          <a:ext cx="9591607" cy="2632887"/>
        </p:xfrm>
        <a:graphic>
          <a:graphicData uri="http://schemas.openxmlformats.org/drawingml/2006/table">
            <a:tbl>
              <a:tblPr firstRow="1">
                <a:tableStyleId>{C69FF03A-DF0C-4845-94BB-EF2385AD676B}</a:tableStyleId>
              </a:tblPr>
              <a:tblGrid>
                <a:gridCol w="1269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6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5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938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쓰여진</a:t>
                      </a: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WAS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저작자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비용 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라이선스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주요 용도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쓰여진 </a:t>
                      </a:r>
                      <a:r>
                        <a:rPr lang="en-US" altLang="ko-KR" dirty="0"/>
                        <a:t>WAS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벤더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0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Apache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Tomcat 10.0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Apache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오픈소스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연결</a:t>
                      </a:r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Apache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Tomcat 10.0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Apache</a:t>
                      </a:r>
                      <a:endParaRPr lang="ko-KR" altLang="en-US" dirty="0"/>
                    </a:p>
                  </a:txBody>
                  <a:tcPr anchor="ctr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AA9F0AB4-7ED0-4ABA-90AC-171B9A588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86055" y="323566"/>
            <a:ext cx="2803958" cy="1830930"/>
          </a:xfrm>
          <a:prstGeom prst="rect">
            <a:avLst/>
          </a:prstGeom>
        </p:spPr>
      </p:pic>
      <p:grpSp>
        <p:nvGrpSpPr>
          <p:cNvPr id="13" name="그룹 5">
            <a:extLst>
              <a:ext uri="{FF2B5EF4-FFF2-40B4-BE49-F238E27FC236}">
                <a16:creationId xmlns:a16="http://schemas.microsoft.com/office/drawing/2014/main" id="{ADFBFB89-AE0A-49BA-88C1-CD3902A6CDD7}"/>
              </a:ext>
            </a:extLst>
          </p:cNvPr>
          <p:cNvGrpSpPr/>
          <p:nvPr/>
        </p:nvGrpSpPr>
        <p:grpSpPr>
          <a:xfrm>
            <a:off x="10395284" y="4112040"/>
            <a:ext cx="1796716" cy="689058"/>
            <a:chOff x="10395284" y="2733924"/>
            <a:chExt cx="1796716" cy="689058"/>
          </a:xfrm>
        </p:grpSpPr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0FB67EB3-3350-4D19-B49C-982D1A72A125}"/>
                </a:ext>
              </a:extLst>
            </p:cNvPr>
            <p:cNvSpPr/>
            <p:nvPr/>
          </p:nvSpPr>
          <p:spPr>
            <a:xfrm>
              <a:off x="10395284" y="273392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C6AEFE20-69D3-4979-B58F-00504664FAB9}"/>
                </a:ext>
              </a:extLst>
            </p:cNvPr>
            <p:cNvSpPr txBox="1"/>
            <p:nvPr/>
          </p:nvSpPr>
          <p:spPr>
            <a:xfrm>
              <a:off x="10395284" y="2924564"/>
              <a:ext cx="986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en-US" altLang="ko-KR" sz="1400" dirty="0">
                  <a:latin typeface="KoreanYNSJG2R"/>
                  <a:ea typeface="KoreanYNSJG2R"/>
                </a:rPr>
                <a:t>WAS </a:t>
              </a:r>
              <a:r>
                <a:rPr kumimoji="1" lang="ko-KR" altLang="en-US" sz="1400" dirty="0">
                  <a:latin typeface="KoreanYNSJG2R"/>
                  <a:ea typeface="KoreanYNSJG2R"/>
                </a:rPr>
                <a:t>종류</a:t>
              </a:r>
              <a:endParaRPr kumimoji="1" lang="ko-Kore-KR" altLang="en-US" sz="1400" dirty="0">
                <a:latin typeface="KoreanYNSJG2R"/>
                <a:ea typeface="KoreanYNSJG2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75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/>
          <p:cNvSpPr/>
          <p:nvPr/>
        </p:nvSpPr>
        <p:spPr>
          <a:xfrm>
            <a:off x="10395284" y="0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5283" y="190640"/>
            <a:ext cx="72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ko-KR" sz="1400" dirty="0">
                <a:latin typeface="KoreanYNSJG2R"/>
                <a:ea typeface="KoreanYNSJG2R"/>
              </a:rPr>
              <a:t> Part 2</a:t>
            </a:r>
            <a:endParaRPr kumimoji="1" lang="ko-Kore-KR" altLang="en-US" sz="1400" dirty="0">
              <a:latin typeface="KoreanYNSJG2R"/>
              <a:ea typeface="KoreanYNSJG2R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제목 1"/>
          <p:cNvSpPr txBox="1"/>
          <p:nvPr/>
        </p:nvSpPr>
        <p:spPr>
          <a:xfrm>
            <a:off x="529390" y="344529"/>
            <a:ext cx="5133474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sz="4800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Part 2</a:t>
            </a:r>
            <a:endParaRPr kumimoji="1" lang="ko-Kore-KR" altLang="en-US" sz="48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7" name="직사각형 18"/>
          <p:cNvSpPr/>
          <p:nvPr/>
        </p:nvSpPr>
        <p:spPr>
          <a:xfrm>
            <a:off x="2486526" y="2201658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/>
              <a:t>이용자별 요구사항 정리</a:t>
            </a:r>
            <a:endParaRPr lang="ko-Kore-KR" altLang="en-US" dirty="0"/>
          </a:p>
        </p:txBody>
      </p:sp>
      <p:sp>
        <p:nvSpPr>
          <p:cNvPr id="8" name="직사각형 20"/>
          <p:cNvSpPr/>
          <p:nvPr/>
        </p:nvSpPr>
        <p:spPr>
          <a:xfrm>
            <a:off x="2486526" y="3006892"/>
            <a:ext cx="1014095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/>
              <a:t>U</a:t>
            </a:r>
            <a:r>
              <a:rPr lang="en-US" altLang="ko-KR" dirty="0"/>
              <a:t>SECASE</a:t>
            </a:r>
            <a:endParaRPr lang="ko-Kore-KR" altLang="en-US" dirty="0"/>
          </a:p>
        </p:txBody>
      </p:sp>
      <p:sp>
        <p:nvSpPr>
          <p:cNvPr id="9" name="직사각형 21"/>
          <p:cNvSpPr/>
          <p:nvPr/>
        </p:nvSpPr>
        <p:spPr>
          <a:xfrm>
            <a:off x="2486526" y="3838134"/>
            <a:ext cx="559435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/>
              <a:t>ERD</a:t>
            </a:r>
            <a:endParaRPr lang="ko-Kore-KR" altLang="en-US" dirty="0"/>
          </a:p>
        </p:txBody>
      </p:sp>
      <p:sp>
        <p:nvSpPr>
          <p:cNvPr id="10" name="직사각형 35"/>
          <p:cNvSpPr/>
          <p:nvPr/>
        </p:nvSpPr>
        <p:spPr>
          <a:xfrm>
            <a:off x="726709" y="2199713"/>
            <a:ext cx="176463" cy="3720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36"/>
          <p:cNvSpPr/>
          <p:nvPr/>
        </p:nvSpPr>
        <p:spPr>
          <a:xfrm>
            <a:off x="898358" y="2199713"/>
            <a:ext cx="199457" cy="37203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37"/>
          <p:cNvSpPr/>
          <p:nvPr/>
        </p:nvSpPr>
        <p:spPr>
          <a:xfrm>
            <a:off x="1645995" y="2203966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1</a:t>
            </a:r>
            <a:endParaRPr lang="ko-Kore-KR" altLang="en-US" b="1" dirty="0"/>
          </a:p>
        </p:txBody>
      </p:sp>
      <p:sp>
        <p:nvSpPr>
          <p:cNvPr id="13" name="직사각형 38"/>
          <p:cNvSpPr/>
          <p:nvPr/>
        </p:nvSpPr>
        <p:spPr>
          <a:xfrm>
            <a:off x="1645995" y="30329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2</a:t>
            </a:r>
            <a:endParaRPr lang="ko-Kore-KR" altLang="en-US" b="1" dirty="0"/>
          </a:p>
        </p:txBody>
      </p:sp>
      <p:sp>
        <p:nvSpPr>
          <p:cNvPr id="14" name="직사각형 39"/>
          <p:cNvSpPr/>
          <p:nvPr/>
        </p:nvSpPr>
        <p:spPr>
          <a:xfrm>
            <a:off x="1645995" y="3864142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3</a:t>
            </a:r>
            <a:endParaRPr lang="ko-Kore-KR" altLang="en-US" b="1" dirty="0"/>
          </a:p>
        </p:txBody>
      </p:sp>
      <p:sp>
        <p:nvSpPr>
          <p:cNvPr id="15" name="직사각형 40"/>
          <p:cNvSpPr/>
          <p:nvPr/>
        </p:nvSpPr>
        <p:spPr>
          <a:xfrm>
            <a:off x="1645995" y="469586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4</a:t>
            </a:r>
            <a:endParaRPr lang="ko-Kore-KR" altLang="en-US" b="1" dirty="0"/>
          </a:p>
        </p:txBody>
      </p:sp>
      <p:sp>
        <p:nvSpPr>
          <p:cNvPr id="16" name="직사각형 21"/>
          <p:cNvSpPr/>
          <p:nvPr/>
        </p:nvSpPr>
        <p:spPr>
          <a:xfrm>
            <a:off x="2486526" y="4666809"/>
            <a:ext cx="2063115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/>
              <a:t>클래스 다이어그램</a:t>
            </a:r>
            <a:endParaRPr lang="ko-Kore-KR" altLang="en-US" dirty="0"/>
          </a:p>
        </p:txBody>
      </p:sp>
      <p:sp>
        <p:nvSpPr>
          <p:cNvPr id="17" name="직사각형 40"/>
          <p:cNvSpPr/>
          <p:nvPr/>
        </p:nvSpPr>
        <p:spPr>
          <a:xfrm>
            <a:off x="1645995" y="5495333"/>
            <a:ext cx="300355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5</a:t>
            </a:r>
            <a:endParaRPr lang="ko-Kore-KR" altLang="en-US" b="1" dirty="0"/>
          </a:p>
        </p:txBody>
      </p:sp>
      <p:sp>
        <p:nvSpPr>
          <p:cNvPr id="18" name="직사각형 21"/>
          <p:cNvSpPr/>
          <p:nvPr/>
        </p:nvSpPr>
        <p:spPr>
          <a:xfrm>
            <a:off x="2486526" y="5466274"/>
            <a:ext cx="122809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/>
              <a:t>API </a:t>
            </a:r>
            <a:r>
              <a:rPr lang="ko-KR" altLang="en-US" dirty="0"/>
              <a:t>문서화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2783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484</Words>
  <Application>Microsoft Office PowerPoint</Application>
  <PresentationFormat>와이드스크린</PresentationFormat>
  <Paragraphs>219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KoreanYNSJG2R</vt:lpstr>
      <vt:lpstr>Arial</vt:lpstr>
      <vt:lpstr>Calibri</vt:lpstr>
      <vt:lpstr>Calibri Light</vt:lpstr>
      <vt:lpstr>Helvetica</vt:lpstr>
      <vt:lpstr>Office 테마</vt:lpstr>
      <vt:lpstr>요구사항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relish333ever@gmail.com</dc:creator>
  <cp:lastModifiedBy>FullName</cp:lastModifiedBy>
  <cp:revision>45</cp:revision>
  <dcterms:created xsi:type="dcterms:W3CDTF">2022-01-26T12:53:29Z</dcterms:created>
  <dcterms:modified xsi:type="dcterms:W3CDTF">2024-03-15T03:20:18Z</dcterms:modified>
  <cp:version/>
</cp:coreProperties>
</file>