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85" r:id="rId4"/>
    <p:sldId id="286" r:id="rId5"/>
    <p:sldId id="262" r:id="rId6"/>
    <p:sldId id="287" r:id="rId7"/>
    <p:sldId id="288" r:id="rId8"/>
    <p:sldId id="275" r:id="rId9"/>
    <p:sldId id="292" r:id="rId10"/>
    <p:sldId id="29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A6464453-2B1D-3CF5-F878-C4E345416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745" y="-366737"/>
            <a:ext cx="8520544" cy="3447336"/>
          </a:xfrm>
        </p:spPr>
        <p:txBody>
          <a:bodyPr/>
          <a:lstStyle/>
          <a:p>
            <a:pPr algn="l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Wander Lust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Personalized Travel Planning And Tracking APP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3B6DDC-68C4-37E7-DB33-A3847A204EEC}"/>
              </a:ext>
            </a:extLst>
          </p:cNvPr>
          <p:cNvSpPr txBox="1"/>
          <p:nvPr/>
        </p:nvSpPr>
        <p:spPr>
          <a:xfrm>
            <a:off x="5545893" y="4344547"/>
            <a:ext cx="598394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Mariya Resoba 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Manoj 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Kirubaharan 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Koorinivash 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989215"/>
            <a:ext cx="3516284" cy="494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3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9598" y="839789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CF78B50-46D5-E278-7664-C09C199F2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98" y="2160589"/>
            <a:ext cx="8149340" cy="356106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built using the Android Compose UI toolkit. It demonstrates how to create a simple travel app using the Compose libraries. It also features a personalized feed of recommended accommodations based on the locations.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7327A-817E-D4CB-E1B0-0AD0DEC3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7388" y="645761"/>
            <a:ext cx="8596668" cy="1320800"/>
          </a:xfrm>
        </p:spPr>
        <p:txBody>
          <a:bodyPr/>
          <a:lstStyle/>
          <a:p>
            <a:r>
              <a:rPr lang="en-US" dirty="0"/>
              <a:t>                 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Depedencies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06162" y="1839021"/>
            <a:ext cx="8842229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Core Back-End Dependencies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(Runtime): Node.js provides the runtime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(Framework): express – Web framework for routing, middleware, and API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(Database):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mongoose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ODM for schema management and data handling).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for Node.js) or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(ORM for SQL databases).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(Optional):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If you prefer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 for data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 APIs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connecting with third-party travel and map services (like Google Maps,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others).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passport or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jsonwebtoken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managing user login and session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Front-End Dependencies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(UI Framework): react and react-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Popular choice for building a responsive, component-based 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 API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(State Management):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react-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centralized state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Router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(Routing): react-router-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To handle route changes for different app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Material-UI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(UI Components): @material-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/core or bootstrap for pre-styled components and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(HTTP Requests):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making API requests to back end and third-party services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9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32696" y="591467"/>
            <a:ext cx="943194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Location Services and Mapping APIs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Mapbox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interactive maps, location search, and geocoding.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similar: For retrieving current weather data relevant to travel destinations.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Additional Libraries and Utilities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Lodash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lodash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Utility functions for data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Moment.js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Day.js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moment or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dayjs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handling dates and times, such as trip schedules and duration calculations.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Formik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Yup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form management and validation (useful for user input like destination searches, travel preferences,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Notifications and Analytics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OneSignal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sending push notifications related to travel itineraries and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Analytics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Mixpanel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gather user data, monitor app usage, and understand user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Testing &amp; Development Dependencies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Testing Library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unit testing in the front 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Mocha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back-end testing if you’re not using Jest.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Prettier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code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formatting.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Nodemon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automatically restarting the server in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Deployment and Environment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containerize the app for easier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process management in production.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managing environment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6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623455" y="371774"/>
            <a:ext cx="876992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Code:</a:t>
            </a:r>
          </a:p>
          <a:p>
            <a:r>
              <a:rPr lang="en-IN" dirty="0">
                <a:solidFill>
                  <a:srgbClr val="000000"/>
                </a:solidFill>
              </a:rPr>
              <a:t>&lt;?xml version="1.0" encoding="utf-8"?&gt;
&lt;manifest </a:t>
            </a:r>
            <a:r>
              <a:rPr lang="en-IN" dirty="0" err="1">
                <a:solidFill>
                  <a:srgbClr val="000000"/>
                </a:solidFill>
              </a:rPr>
              <a:t>xmlns:android</a:t>
            </a:r>
            <a:r>
              <a:rPr lang="en-IN" dirty="0">
                <a:solidFill>
                  <a:srgbClr val="000000"/>
                </a:solidFill>
              </a:rPr>
              <a:t>="http://schemas.android.com/</a:t>
            </a:r>
            <a:r>
              <a:rPr lang="en-IN" dirty="0" err="1">
                <a:solidFill>
                  <a:srgbClr val="000000"/>
                </a:solidFill>
              </a:rPr>
              <a:t>apk</a:t>
            </a:r>
            <a:r>
              <a:rPr lang="en-IN" dirty="0">
                <a:solidFill>
                  <a:srgbClr val="000000"/>
                </a:solidFill>
              </a:rPr>
              <a:t>/res/android"
    </a:t>
            </a:r>
            <a:r>
              <a:rPr lang="en-IN" dirty="0" err="1">
                <a:solidFill>
                  <a:srgbClr val="000000"/>
                </a:solidFill>
              </a:rPr>
              <a:t>xmlns:tools</a:t>
            </a:r>
            <a:r>
              <a:rPr lang="en-IN" dirty="0">
                <a:solidFill>
                  <a:srgbClr val="000000"/>
                </a:solidFill>
              </a:rPr>
              <a:t>="http://schemas.android.com/tools"&gt;
    &lt;application
        </a:t>
            </a:r>
            <a:r>
              <a:rPr lang="en-IN" dirty="0" err="1">
                <a:solidFill>
                  <a:srgbClr val="000000"/>
                </a:solidFill>
              </a:rPr>
              <a:t>android:allowBackup</a:t>
            </a:r>
            <a:r>
              <a:rPr lang="en-IN" dirty="0">
                <a:solidFill>
                  <a:srgbClr val="000000"/>
                </a:solidFill>
              </a:rPr>
              <a:t>="true"
        </a:t>
            </a:r>
            <a:r>
              <a:rPr lang="en-IN" dirty="0" err="1">
                <a:solidFill>
                  <a:srgbClr val="000000"/>
                </a:solidFill>
              </a:rPr>
              <a:t>android:dataExtractionRules</a:t>
            </a:r>
            <a:r>
              <a:rPr lang="en-IN" dirty="0">
                <a:solidFill>
                  <a:srgbClr val="000000"/>
                </a:solidFill>
              </a:rPr>
              <a:t>="@xml/</a:t>
            </a:r>
            <a:r>
              <a:rPr lang="en-IN" dirty="0" err="1">
                <a:solidFill>
                  <a:srgbClr val="000000"/>
                </a:solidFill>
              </a:rPr>
              <a:t>data_extraction_rules</a:t>
            </a:r>
            <a:r>
              <a:rPr lang="en-IN" dirty="0">
                <a:solidFill>
                  <a:srgbClr val="000000"/>
                </a:solidFill>
              </a:rPr>
              <a:t>"
        </a:t>
            </a:r>
            <a:r>
              <a:rPr lang="en-IN" dirty="0" err="1">
                <a:solidFill>
                  <a:srgbClr val="000000"/>
                </a:solidFill>
              </a:rPr>
              <a:t>android:fullBackupContent</a:t>
            </a:r>
            <a:r>
              <a:rPr lang="en-IN" dirty="0">
                <a:solidFill>
                  <a:srgbClr val="000000"/>
                </a:solidFill>
              </a:rPr>
              <a:t>="@xml/</a:t>
            </a:r>
            <a:r>
              <a:rPr lang="en-IN" dirty="0" err="1">
                <a:solidFill>
                  <a:srgbClr val="000000"/>
                </a:solidFill>
              </a:rPr>
              <a:t>backup_rules</a:t>
            </a:r>
            <a:r>
              <a:rPr lang="en-IN" dirty="0">
                <a:solidFill>
                  <a:srgbClr val="000000"/>
                </a:solidFill>
              </a:rPr>
              <a:t>"
        </a:t>
            </a:r>
            <a:r>
              <a:rPr lang="en-IN" dirty="0" err="1">
                <a:solidFill>
                  <a:srgbClr val="000000"/>
                </a:solidFill>
              </a:rPr>
              <a:t>android:icon</a:t>
            </a:r>
            <a:r>
              <a:rPr lang="en-IN" dirty="0">
                <a:solidFill>
                  <a:srgbClr val="000000"/>
                </a:solidFill>
              </a:rPr>
              <a:t>="@</a:t>
            </a:r>
            <a:r>
              <a:rPr lang="en-IN" dirty="0" err="1">
                <a:solidFill>
                  <a:srgbClr val="000000"/>
                </a:solidFill>
              </a:rPr>
              <a:t>mipmap</a:t>
            </a:r>
            <a:r>
              <a:rPr lang="en-IN" dirty="0">
                <a:solidFill>
                  <a:srgbClr val="000000"/>
                </a:solidFill>
              </a:rPr>
              <a:t>/</a:t>
            </a:r>
            <a:r>
              <a:rPr lang="en-IN" dirty="0" err="1">
                <a:solidFill>
                  <a:srgbClr val="000000"/>
                </a:solidFill>
              </a:rPr>
              <a:t>ic_launcher</a:t>
            </a:r>
            <a:r>
              <a:rPr lang="en-IN" dirty="0">
                <a:solidFill>
                  <a:srgbClr val="000000"/>
                </a:solidFill>
              </a:rPr>
              <a:t>"
        </a:t>
            </a:r>
            <a:r>
              <a:rPr lang="en-IN" dirty="0" err="1">
                <a:solidFill>
                  <a:srgbClr val="000000"/>
                </a:solidFill>
              </a:rPr>
              <a:t>android:label</a:t>
            </a:r>
            <a:r>
              <a:rPr lang="en-IN" dirty="0">
                <a:solidFill>
                  <a:srgbClr val="000000"/>
                </a:solidFill>
              </a:rPr>
              <a:t>="@string/</a:t>
            </a:r>
            <a:r>
              <a:rPr lang="en-IN" dirty="0" err="1">
                <a:solidFill>
                  <a:srgbClr val="000000"/>
                </a:solidFill>
              </a:rPr>
              <a:t>app_name</a:t>
            </a:r>
            <a:r>
              <a:rPr lang="en-IN" dirty="0">
                <a:solidFill>
                  <a:srgbClr val="000000"/>
                </a:solidFill>
              </a:rPr>
              <a:t>"
        </a:t>
            </a:r>
            <a:r>
              <a:rPr lang="en-IN" dirty="0" err="1">
                <a:solidFill>
                  <a:srgbClr val="000000"/>
                </a:solidFill>
              </a:rPr>
              <a:t>android:supportsRtl</a:t>
            </a:r>
            <a:r>
              <a:rPr lang="en-IN" dirty="0">
                <a:solidFill>
                  <a:srgbClr val="000000"/>
                </a:solidFill>
              </a:rPr>
              <a:t>="true"
        </a:t>
            </a:r>
            <a:r>
              <a:rPr lang="en-IN" dirty="0" err="1">
                <a:solidFill>
                  <a:srgbClr val="000000"/>
                </a:solidFill>
              </a:rPr>
              <a:t>android:theme</a:t>
            </a:r>
            <a:r>
              <a:rPr lang="en-IN" dirty="0">
                <a:solidFill>
                  <a:srgbClr val="000000"/>
                </a:solidFill>
              </a:rPr>
              <a:t>="@style/</a:t>
            </a:r>
            <a:r>
              <a:rPr lang="en-IN" dirty="0" err="1">
                <a:solidFill>
                  <a:srgbClr val="000000"/>
                </a:solidFill>
              </a:rPr>
              <a:t>Theme.TravelApp</a:t>
            </a:r>
            <a:r>
              <a:rPr lang="en-IN" dirty="0">
                <a:solidFill>
                  <a:srgbClr val="000000"/>
                </a:solidFill>
              </a:rPr>
              <a:t>"
        </a:t>
            </a:r>
            <a:r>
              <a:rPr lang="en-IN" dirty="0" err="1">
                <a:solidFill>
                  <a:srgbClr val="000000"/>
                </a:solidFill>
              </a:rPr>
              <a:t>tools:targetApi</a:t>
            </a:r>
            <a:r>
              <a:rPr lang="en-IN" dirty="0">
                <a:solidFill>
                  <a:srgbClr val="000000"/>
                </a:solidFill>
              </a:rPr>
              <a:t>="31"&gt;
        &lt;activity
            </a:t>
            </a:r>
            <a:r>
              <a:rPr lang="en-IN" dirty="0" err="1">
                <a:solidFill>
                  <a:srgbClr val="000000"/>
                </a:solidFill>
              </a:rPr>
              <a:t>android:name</a:t>
            </a:r>
            <a:r>
              <a:rPr lang="en-IN" dirty="0">
                <a:solidFill>
                  <a:srgbClr val="000000"/>
                </a:solidFill>
              </a:rPr>
              <a:t>=".</a:t>
            </a:r>
            <a:r>
              <a:rPr lang="en-IN" dirty="0" err="1">
                <a:solidFill>
                  <a:srgbClr val="000000"/>
                </a:solidFill>
              </a:rPr>
              <a:t>RegisterActivity</a:t>
            </a:r>
            <a:r>
              <a:rPr lang="en-IN" dirty="0">
                <a:solidFill>
                  <a:srgbClr val="000000"/>
                </a:solidFill>
              </a:rPr>
              <a:t>"
            </a:t>
            </a:r>
            <a:r>
              <a:rPr lang="en-IN" dirty="0" err="1">
                <a:solidFill>
                  <a:srgbClr val="000000"/>
                </a:solidFill>
              </a:rPr>
              <a:t>android:exported</a:t>
            </a:r>
            <a:r>
              <a:rPr lang="en-IN" dirty="0">
                <a:solidFill>
                  <a:srgbClr val="000000"/>
                </a:solidFill>
              </a:rPr>
              <a:t>="false"
            </a:t>
            </a:r>
            <a:r>
              <a:rPr lang="en-IN" dirty="0" err="1">
                <a:solidFill>
                  <a:srgbClr val="000000"/>
                </a:solidFill>
              </a:rPr>
              <a:t>android:label</a:t>
            </a:r>
            <a:r>
              <a:rPr lang="en-IN" dirty="0">
                <a:solidFill>
                  <a:srgbClr val="000000"/>
                </a:solidFill>
              </a:rPr>
              <a:t>="</a:t>
            </a:r>
            <a:r>
              <a:rPr lang="en-IN" dirty="0" err="1">
                <a:solidFill>
                  <a:srgbClr val="000000"/>
                </a:solidFill>
              </a:rPr>
              <a:t>RegisterActivity</a:t>
            </a:r>
            <a:r>
              <a:rPr lang="en-IN" dirty="0">
                <a:solidFill>
                  <a:srgbClr val="000000"/>
                </a:solidFill>
              </a:rPr>
              <a:t>"
            </a:t>
            </a:r>
            <a:r>
              <a:rPr lang="en-IN" dirty="0" err="1">
                <a:solidFill>
                  <a:srgbClr val="000000"/>
                </a:solidFill>
              </a:rPr>
              <a:t>android:theme</a:t>
            </a:r>
            <a:r>
              <a:rPr lang="en-IN" dirty="0">
                <a:solidFill>
                  <a:srgbClr val="000000"/>
                </a:solidFill>
              </a:rPr>
              <a:t>="@style/</a:t>
            </a:r>
            <a:r>
              <a:rPr lang="en-IN" dirty="0" err="1">
                <a:solidFill>
                  <a:srgbClr val="000000"/>
                </a:solidFill>
              </a:rPr>
              <a:t>Theme.TravelApp</a:t>
            </a:r>
            <a:r>
              <a:rPr lang="en-IN" dirty="0">
                <a:solidFill>
                  <a:srgbClr val="000000"/>
                </a:solidFill>
              </a:rPr>
              <a:t>" /&gt;
        &lt;activity
            </a:t>
            </a:r>
            <a:r>
              <a:rPr lang="en-IN" dirty="0" err="1">
                <a:solidFill>
                  <a:srgbClr val="000000"/>
                </a:solidFill>
              </a:rPr>
              <a:t>android:name</a:t>
            </a:r>
            <a:r>
              <a:rPr lang="en-IN" dirty="0">
                <a:solidFill>
                  <a:srgbClr val="000000"/>
                </a:solidFill>
              </a:rPr>
              <a:t>=".</a:t>
            </a:r>
            <a:r>
              <a:rPr lang="en-IN" dirty="0" err="1">
                <a:solidFill>
                  <a:srgbClr val="000000"/>
                </a:solidFill>
              </a:rPr>
              <a:t>SingaporeActivity</a:t>
            </a:r>
            <a:r>
              <a:rPr lang="en-IN" dirty="0">
                <a:solidFill>
                  <a:srgbClr val="000000"/>
                </a:solidFill>
              </a:rPr>
              <a:t>"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885C98-910A-6014-EC51-E94CFE19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209" y="544965"/>
            <a:ext cx="8616295" cy="5930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err="1">
                <a:solidFill>
                  <a:srgbClr val="000000"/>
                </a:solidFill>
              </a:rPr>
              <a:t>android:exported</a:t>
            </a:r>
            <a:r>
              <a:rPr lang="en-IN" sz="1600" dirty="0">
                <a:solidFill>
                  <a:srgbClr val="000000"/>
                </a:solidFill>
              </a:rPr>
              <a:t>="false"
            </a:t>
            </a:r>
            <a:r>
              <a:rPr lang="en-IN" sz="1600" dirty="0" err="1">
                <a:solidFill>
                  <a:srgbClr val="000000"/>
                </a:solidFill>
              </a:rPr>
              <a:t>android:label</a:t>
            </a:r>
            <a:r>
              <a:rPr lang="en-IN" sz="1600" dirty="0">
                <a:solidFill>
                  <a:srgbClr val="000000"/>
                </a:solidFill>
              </a:rPr>
              <a:t>="@string/</a:t>
            </a:r>
            <a:r>
              <a:rPr lang="en-IN" sz="1600" dirty="0" err="1">
                <a:solidFill>
                  <a:srgbClr val="000000"/>
                </a:solidFill>
              </a:rPr>
              <a:t>title_activity_singapore</a:t>
            </a:r>
            <a:r>
              <a:rPr lang="en-IN" sz="1600" dirty="0">
                <a:solidFill>
                  <a:srgbClr val="000000"/>
                </a:solidFill>
              </a:rPr>
              <a:t>"
            </a:t>
            </a:r>
            <a:r>
              <a:rPr lang="en-IN" sz="1600" dirty="0" err="1">
                <a:solidFill>
                  <a:srgbClr val="000000"/>
                </a:solidFill>
              </a:rPr>
              <a:t>android:theme</a:t>
            </a:r>
            <a:r>
              <a:rPr lang="en-IN" sz="1600" dirty="0">
                <a:solidFill>
                  <a:srgbClr val="000000"/>
                </a:solidFill>
              </a:rPr>
              <a:t>="@style/</a:t>
            </a:r>
            <a:r>
              <a:rPr lang="en-IN" sz="1600" dirty="0" err="1">
                <a:solidFill>
                  <a:srgbClr val="000000"/>
                </a:solidFill>
              </a:rPr>
              <a:t>Theme.TravelApp</a:t>
            </a:r>
            <a:r>
              <a:rPr lang="en-IN" sz="1600" dirty="0">
                <a:solidFill>
                  <a:srgbClr val="000000"/>
                </a:solidFill>
              </a:rPr>
              <a:t>" /&gt;
        &lt;activity
            </a:t>
            </a:r>
            <a:r>
              <a:rPr lang="en-IN" sz="1600" dirty="0" err="1">
                <a:solidFill>
                  <a:srgbClr val="000000"/>
                </a:solidFill>
              </a:rPr>
              <a:t>android:name</a:t>
            </a:r>
            <a:r>
              <a:rPr lang="en-IN" sz="1600" dirty="0">
                <a:solidFill>
                  <a:srgbClr val="000000"/>
                </a:solidFill>
              </a:rPr>
              <a:t>=".</a:t>
            </a:r>
            <a:r>
              <a:rPr lang="en-IN" sz="1600" dirty="0" err="1">
                <a:solidFill>
                  <a:srgbClr val="000000"/>
                </a:solidFill>
              </a:rPr>
              <a:t>ParisActivity</a:t>
            </a:r>
            <a:r>
              <a:rPr lang="en-IN" sz="1600" dirty="0">
                <a:solidFill>
                  <a:srgbClr val="000000"/>
                </a:solidFill>
              </a:rPr>
              <a:t>"
            </a:t>
            </a:r>
            <a:r>
              <a:rPr lang="en-IN" sz="1600" dirty="0" err="1">
                <a:solidFill>
                  <a:srgbClr val="000000"/>
                </a:solidFill>
              </a:rPr>
              <a:t>android:exported</a:t>
            </a:r>
            <a:r>
              <a:rPr lang="en-IN" sz="1600" dirty="0">
                <a:solidFill>
                  <a:srgbClr val="000000"/>
                </a:solidFill>
              </a:rPr>
              <a:t>="false"
            </a:t>
            </a:r>
            <a:r>
              <a:rPr lang="en-IN" sz="1600" dirty="0" err="1">
                <a:solidFill>
                  <a:srgbClr val="000000"/>
                </a:solidFill>
              </a:rPr>
              <a:t>android:label</a:t>
            </a:r>
            <a:r>
              <a:rPr lang="en-IN" sz="1600" dirty="0">
                <a:solidFill>
                  <a:srgbClr val="000000"/>
                </a:solidFill>
              </a:rPr>
              <a:t>="@string/</a:t>
            </a:r>
            <a:r>
              <a:rPr lang="en-IN" sz="1600" dirty="0" err="1">
                <a:solidFill>
                  <a:srgbClr val="000000"/>
                </a:solidFill>
              </a:rPr>
              <a:t>title_activity_paris</a:t>
            </a:r>
            <a:r>
              <a:rPr lang="en-IN" sz="1600" dirty="0">
                <a:solidFill>
                  <a:srgbClr val="000000"/>
                </a:solidFill>
              </a:rPr>
              <a:t>"
            </a:t>
            </a:r>
            <a:r>
              <a:rPr lang="en-IN" sz="1600" dirty="0" err="1">
                <a:solidFill>
                  <a:srgbClr val="000000"/>
                </a:solidFill>
              </a:rPr>
              <a:t>android:theme</a:t>
            </a:r>
            <a:r>
              <a:rPr lang="en-IN" sz="1600" dirty="0">
                <a:solidFill>
                  <a:srgbClr val="000000"/>
                </a:solidFill>
              </a:rPr>
              <a:t>="@style/</a:t>
            </a:r>
            <a:r>
              <a:rPr lang="en-IN" sz="1600" dirty="0" err="1">
                <a:solidFill>
                  <a:srgbClr val="000000"/>
                </a:solidFill>
              </a:rPr>
              <a:t>Theme.TravelApp</a:t>
            </a:r>
            <a:r>
              <a:rPr lang="en-IN" sz="1600" dirty="0">
                <a:solidFill>
                  <a:srgbClr val="000000"/>
                </a:solidFill>
              </a:rPr>
              <a:t>" /&gt;
        &lt;activity
            </a:t>
            </a:r>
            <a:r>
              <a:rPr lang="en-IN" sz="1600" dirty="0" err="1">
                <a:solidFill>
                  <a:srgbClr val="000000"/>
                </a:solidFill>
              </a:rPr>
              <a:t>android:name</a:t>
            </a:r>
            <a:r>
              <a:rPr lang="en-IN" sz="1600" dirty="0">
                <a:solidFill>
                  <a:srgbClr val="000000"/>
                </a:solidFill>
              </a:rPr>
              <a:t>=".</a:t>
            </a:r>
            <a:r>
              <a:rPr lang="en-IN" sz="1600" dirty="0" err="1">
                <a:solidFill>
                  <a:srgbClr val="000000"/>
                </a:solidFill>
              </a:rPr>
              <a:t>BaliActivity</a:t>
            </a:r>
            <a:r>
              <a:rPr lang="en-IN" sz="1600" dirty="0">
                <a:solidFill>
                  <a:srgbClr val="000000"/>
                </a:solidFill>
              </a:rPr>
              <a:t>"
            </a:t>
            </a:r>
            <a:r>
              <a:rPr lang="en-IN" sz="1600" dirty="0" err="1">
                <a:solidFill>
                  <a:srgbClr val="000000"/>
                </a:solidFill>
              </a:rPr>
              <a:t>android:exported</a:t>
            </a:r>
            <a:r>
              <a:rPr lang="en-IN" sz="1600" dirty="0">
                <a:solidFill>
                  <a:srgbClr val="000000"/>
                </a:solidFill>
              </a:rPr>
              <a:t>="false"
            </a:t>
            </a:r>
            <a:r>
              <a:rPr lang="en-IN" sz="1600" dirty="0" err="1">
                <a:solidFill>
                  <a:srgbClr val="000000"/>
                </a:solidFill>
              </a:rPr>
              <a:t>android:label</a:t>
            </a:r>
            <a:r>
              <a:rPr lang="en-IN" sz="1600" dirty="0">
                <a:solidFill>
                  <a:srgbClr val="000000"/>
                </a:solidFill>
              </a:rPr>
              <a:t>="@string/</a:t>
            </a:r>
            <a:r>
              <a:rPr lang="en-IN" sz="1600" dirty="0" err="1">
                <a:solidFill>
                  <a:srgbClr val="000000"/>
                </a:solidFill>
              </a:rPr>
              <a:t>title_activity_bali</a:t>
            </a:r>
            <a:r>
              <a:rPr lang="en-IN" sz="1600" dirty="0">
                <a:solidFill>
                  <a:srgbClr val="000000"/>
                </a:solidFill>
              </a:rPr>
              <a:t>"
            </a:t>
            </a:r>
            <a:r>
              <a:rPr lang="en-IN" sz="1600" dirty="0" err="1">
                <a:solidFill>
                  <a:srgbClr val="000000"/>
                </a:solidFill>
              </a:rPr>
              <a:t>android:theme</a:t>
            </a:r>
            <a:r>
              <a:rPr lang="en-IN" sz="1600" dirty="0">
                <a:solidFill>
                  <a:srgbClr val="000000"/>
                </a:solidFill>
              </a:rPr>
              <a:t>="@style/</a:t>
            </a:r>
            <a:r>
              <a:rPr lang="en-IN" sz="1600" dirty="0" err="1">
                <a:solidFill>
                  <a:srgbClr val="000000"/>
                </a:solidFill>
              </a:rPr>
              <a:t>Theme.TravelApp</a:t>
            </a:r>
            <a:r>
              <a:rPr lang="en-IN" sz="1600" dirty="0">
                <a:solidFill>
                  <a:srgbClr val="000000"/>
                </a:solidFill>
              </a:rPr>
              <a:t>" /&gt;
        &lt;activity
            </a:t>
            </a:r>
            <a:r>
              <a:rPr lang="en-IN" sz="1600" dirty="0" err="1">
                <a:solidFill>
                  <a:srgbClr val="000000"/>
                </a:solidFill>
              </a:rPr>
              <a:t>android:name</a:t>
            </a:r>
            <a:r>
              <a:rPr lang="en-IN" sz="1600" dirty="0">
                <a:solidFill>
                  <a:srgbClr val="000000"/>
                </a:solidFill>
              </a:rPr>
              <a:t>=".</a:t>
            </a:r>
            <a:r>
              <a:rPr lang="en-IN" sz="1600" dirty="0" err="1">
                <a:solidFill>
                  <a:srgbClr val="000000"/>
                </a:solidFill>
              </a:rPr>
              <a:t>MainActivity</a:t>
            </a:r>
            <a:r>
              <a:rPr lang="en-IN" sz="1600" dirty="0">
                <a:solidFill>
                  <a:srgbClr val="000000"/>
                </a:solidFill>
              </a:rPr>
              <a:t>"
            </a:t>
            </a:r>
            <a:r>
              <a:rPr lang="en-IN" sz="1600" dirty="0" err="1">
                <a:solidFill>
                  <a:srgbClr val="000000"/>
                </a:solidFill>
              </a:rPr>
              <a:t>android:exported</a:t>
            </a:r>
            <a:r>
              <a:rPr lang="en-IN" sz="1600" dirty="0">
                <a:solidFill>
                  <a:srgbClr val="000000"/>
                </a:solidFill>
              </a:rPr>
              <a:t>="true"
            </a:t>
            </a:r>
            <a:r>
              <a:rPr lang="en-IN" sz="1600" dirty="0" err="1">
                <a:solidFill>
                  <a:srgbClr val="000000"/>
                </a:solidFill>
              </a:rPr>
              <a:t>android:label</a:t>
            </a:r>
            <a:r>
              <a:rPr lang="en-IN" sz="1600" dirty="0">
                <a:solidFill>
                  <a:srgbClr val="000000"/>
                </a:solidFill>
              </a:rPr>
              <a:t>="@string/</a:t>
            </a:r>
            <a:r>
              <a:rPr lang="en-IN" sz="1600" dirty="0" err="1">
                <a:solidFill>
                  <a:srgbClr val="000000"/>
                </a:solidFill>
              </a:rPr>
              <a:t>app_name</a:t>
            </a:r>
            <a:r>
              <a:rPr lang="en-IN" sz="2000" dirty="0">
                <a:solidFill>
                  <a:srgbClr val="000000"/>
                </a:solidFill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44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3BE2C8-00EA-5C62-EB95-C53FA0E4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06" y="1155172"/>
            <a:ext cx="8596668" cy="49126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>
                <a:solidFill>
                  <a:srgbClr val="000000"/>
                </a:solidFill>
              </a:rPr>
              <a:t>android:theme</a:t>
            </a:r>
            <a:r>
              <a:rPr lang="en-IN" dirty="0">
                <a:solidFill>
                  <a:srgbClr val="000000"/>
                </a:solidFill>
              </a:rPr>
              <a:t>="@style/</a:t>
            </a:r>
            <a:r>
              <a:rPr lang="en-IN" dirty="0" err="1">
                <a:solidFill>
                  <a:srgbClr val="000000"/>
                </a:solidFill>
              </a:rPr>
              <a:t>Theme.TravelApp</a:t>
            </a:r>
            <a:r>
              <a:rPr lang="en-IN" dirty="0">
                <a:solidFill>
                  <a:srgbClr val="000000"/>
                </a:solidFill>
              </a:rPr>
              <a:t>"/&gt;
        &lt;activity
            </a:t>
            </a:r>
            <a:r>
              <a:rPr lang="en-IN" dirty="0" err="1">
                <a:solidFill>
                  <a:srgbClr val="000000"/>
                </a:solidFill>
              </a:rPr>
              <a:t>android:name</a:t>
            </a:r>
            <a:r>
              <a:rPr lang="en-IN" dirty="0">
                <a:solidFill>
                  <a:srgbClr val="000000"/>
                </a:solidFill>
              </a:rPr>
              <a:t>=".</a:t>
            </a:r>
            <a:r>
              <a:rPr lang="en-IN" dirty="0" err="1">
                <a:solidFill>
                  <a:srgbClr val="000000"/>
                </a:solidFill>
              </a:rPr>
              <a:t>LoginActivity</a:t>
            </a:r>
            <a:r>
              <a:rPr lang="en-IN" dirty="0">
                <a:solidFill>
                  <a:srgbClr val="000000"/>
                </a:solidFill>
              </a:rPr>
              <a:t>"
            </a:t>
            </a:r>
            <a:r>
              <a:rPr lang="en-IN" dirty="0" err="1">
                <a:solidFill>
                  <a:srgbClr val="000000"/>
                </a:solidFill>
              </a:rPr>
              <a:t>android:exported</a:t>
            </a:r>
            <a:r>
              <a:rPr lang="en-IN" dirty="0">
                <a:solidFill>
                  <a:srgbClr val="000000"/>
                </a:solidFill>
              </a:rPr>
              <a:t>="true"
            </a:t>
            </a:r>
            <a:r>
              <a:rPr lang="en-IN" dirty="0" err="1">
                <a:solidFill>
                  <a:srgbClr val="000000"/>
                </a:solidFill>
              </a:rPr>
              <a:t>android:label</a:t>
            </a:r>
            <a:r>
              <a:rPr lang="en-IN" dirty="0">
                <a:solidFill>
                  <a:srgbClr val="000000"/>
                </a:solidFill>
              </a:rPr>
              <a:t>="@string/</a:t>
            </a:r>
            <a:r>
              <a:rPr lang="en-IN" dirty="0" err="1">
                <a:solidFill>
                  <a:srgbClr val="000000"/>
                </a:solidFill>
              </a:rPr>
              <a:t>app_name</a:t>
            </a:r>
            <a:r>
              <a:rPr lang="en-IN" dirty="0">
                <a:solidFill>
                  <a:srgbClr val="000000"/>
                </a:solidFill>
              </a:rPr>
              <a:t>"
            </a:t>
            </a:r>
            <a:r>
              <a:rPr lang="en-IN" dirty="0" err="1">
                <a:solidFill>
                  <a:srgbClr val="000000"/>
                </a:solidFill>
              </a:rPr>
              <a:t>android:theme</a:t>
            </a:r>
            <a:r>
              <a:rPr lang="en-IN" dirty="0">
                <a:solidFill>
                  <a:srgbClr val="000000"/>
                </a:solidFill>
              </a:rPr>
              <a:t>="@style/</a:t>
            </a:r>
            <a:r>
              <a:rPr lang="en-IN" dirty="0" err="1">
                <a:solidFill>
                  <a:srgbClr val="000000"/>
                </a:solidFill>
              </a:rPr>
              <a:t>Theme.TravelApp</a:t>
            </a:r>
            <a:r>
              <a:rPr lang="en-IN" dirty="0">
                <a:solidFill>
                  <a:srgbClr val="000000"/>
                </a:solidFill>
              </a:rPr>
              <a:t>"&gt;
            &lt;intent-filter&gt;
                &lt;action </a:t>
            </a:r>
            <a:r>
              <a:rPr lang="en-IN" dirty="0" err="1">
                <a:solidFill>
                  <a:srgbClr val="000000"/>
                </a:solidFill>
              </a:rPr>
              <a:t>android:name</a:t>
            </a:r>
            <a:r>
              <a:rPr lang="en-IN" dirty="0">
                <a:solidFill>
                  <a:srgbClr val="000000"/>
                </a:solidFill>
              </a:rPr>
              <a:t>="</a:t>
            </a:r>
            <a:r>
              <a:rPr lang="en-IN" dirty="0" err="1">
                <a:solidFill>
                  <a:srgbClr val="000000"/>
                </a:solidFill>
              </a:rPr>
              <a:t>android.intent.action.MAIN</a:t>
            </a:r>
            <a:r>
              <a:rPr lang="en-IN" dirty="0">
                <a:solidFill>
                  <a:srgbClr val="000000"/>
                </a:solidFill>
              </a:rPr>
              <a:t>" /&gt;
                &lt;category </a:t>
            </a:r>
            <a:r>
              <a:rPr lang="en-IN" dirty="0" err="1">
                <a:solidFill>
                  <a:srgbClr val="000000"/>
                </a:solidFill>
              </a:rPr>
              <a:t>android:name</a:t>
            </a:r>
            <a:r>
              <a:rPr lang="en-IN" dirty="0">
                <a:solidFill>
                  <a:srgbClr val="000000"/>
                </a:solidFill>
              </a:rPr>
              <a:t>="</a:t>
            </a:r>
            <a:r>
              <a:rPr lang="en-IN" dirty="0" err="1">
                <a:solidFill>
                  <a:srgbClr val="000000"/>
                </a:solidFill>
              </a:rPr>
              <a:t>android.intent.category.LAUNCHER</a:t>
            </a:r>
            <a:r>
              <a:rPr lang="en-IN" dirty="0">
                <a:solidFill>
                  <a:srgbClr val="000000"/>
                </a:solidFill>
              </a:rPr>
              <a:t>" /&gt;
            &lt;/intent-filter&gt;
        &lt;/activity&gt;
    &lt;/application&gt;
&lt;/manifest&gt;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9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0" y="-8312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E12870-6A63-6086-DA65-820347D5F85D}"/>
              </a:ext>
            </a:extLst>
          </p:cNvPr>
          <p:cNvSpPr txBox="1"/>
          <p:nvPr/>
        </p:nvSpPr>
        <p:spPr>
          <a:xfrm>
            <a:off x="249612" y="738664"/>
            <a:ext cx="6107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dirty="0"/>
              <a:t>: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/>
          <a:srcRect t="14090" b="9259"/>
          <a:stretch>
            <a:fillRect/>
          </a:stretch>
        </p:blipFill>
        <p:spPr>
          <a:xfrm>
            <a:off x="1328238" y="1266831"/>
            <a:ext cx="7815762" cy="525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34" y="839585"/>
            <a:ext cx="3671108" cy="54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08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154</TotalTime>
  <Words>524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Wander Lust: A Personalized Travel Planning And Tracking APP</vt:lpstr>
      <vt:lpstr>                Description </vt:lpstr>
      <vt:lpstr>                         Required Depedencies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Microsoft account</cp:lastModifiedBy>
  <cp:revision>29</cp:revision>
  <dcterms:created xsi:type="dcterms:W3CDTF">2024-03-18T04:06:37Z</dcterms:created>
  <dcterms:modified xsi:type="dcterms:W3CDTF">2024-11-17T11:19:06Z</dcterms:modified>
</cp:coreProperties>
</file>