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16C4D-54C8-4326-A740-29756B8FFFEA}" v="16" dt="2025-04-04T07:30:14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gii Baatar" userId="bb4cd9f8b9f96444" providerId="LiveId" clId="{15B16C4D-54C8-4326-A740-29756B8FFFEA}"/>
    <pc:docChg chg="custSel addSld modSld">
      <pc:chgData name="Jaagii Baatar" userId="bb4cd9f8b9f96444" providerId="LiveId" clId="{15B16C4D-54C8-4326-A740-29756B8FFFEA}" dt="2025-04-04T07:30:22.817" v="79" actId="21"/>
      <pc:docMkLst>
        <pc:docMk/>
      </pc:docMkLst>
      <pc:sldChg chg="addSp modSp mod">
        <pc:chgData name="Jaagii Baatar" userId="bb4cd9f8b9f96444" providerId="LiveId" clId="{15B16C4D-54C8-4326-A740-29756B8FFFEA}" dt="2025-04-04T07:23:47.772" v="4" actId="14100"/>
        <pc:sldMkLst>
          <pc:docMk/>
          <pc:sldMk cId="917352951" sldId="257"/>
        </pc:sldMkLst>
        <pc:picChg chg="add mod">
          <ac:chgData name="Jaagii Baatar" userId="bb4cd9f8b9f96444" providerId="LiveId" clId="{15B16C4D-54C8-4326-A740-29756B8FFFEA}" dt="2025-04-04T07:23:47.772" v="4" actId="14100"/>
          <ac:picMkLst>
            <pc:docMk/>
            <pc:sldMk cId="917352951" sldId="257"/>
            <ac:picMk id="5" creationId="{5780CC6B-867C-E582-9EB2-B6EEFE17CA80}"/>
          </ac:picMkLst>
        </pc:picChg>
      </pc:sldChg>
      <pc:sldChg chg="addSp delSp modSp mod">
        <pc:chgData name="Jaagii Baatar" userId="bb4cd9f8b9f96444" providerId="LiveId" clId="{15B16C4D-54C8-4326-A740-29756B8FFFEA}" dt="2025-04-04T07:24:44.595" v="13" actId="14100"/>
        <pc:sldMkLst>
          <pc:docMk/>
          <pc:sldMk cId="536062890" sldId="258"/>
        </pc:sldMkLst>
        <pc:picChg chg="add del mod">
          <ac:chgData name="Jaagii Baatar" userId="bb4cd9f8b9f96444" providerId="LiveId" clId="{15B16C4D-54C8-4326-A740-29756B8FFFEA}" dt="2025-04-04T07:24:16.785" v="8" actId="21"/>
          <ac:picMkLst>
            <pc:docMk/>
            <pc:sldMk cId="536062890" sldId="258"/>
            <ac:picMk id="3" creationId="{4657719C-322F-DA1D-CF5B-087C96C717FA}"/>
          </ac:picMkLst>
        </pc:picChg>
        <pc:picChg chg="add mod">
          <ac:chgData name="Jaagii Baatar" userId="bb4cd9f8b9f96444" providerId="LiveId" clId="{15B16C4D-54C8-4326-A740-29756B8FFFEA}" dt="2025-04-04T07:24:44.595" v="13" actId="14100"/>
          <ac:picMkLst>
            <pc:docMk/>
            <pc:sldMk cId="536062890" sldId="258"/>
            <ac:picMk id="5" creationId="{3A778E48-B8BF-A818-CE88-78CFC9FEB647}"/>
          </ac:picMkLst>
        </pc:picChg>
      </pc:sldChg>
      <pc:sldChg chg="addSp modSp mod">
        <pc:chgData name="Jaagii Baatar" userId="bb4cd9f8b9f96444" providerId="LiveId" clId="{15B16C4D-54C8-4326-A740-29756B8FFFEA}" dt="2025-04-04T07:25:12.246" v="18" actId="14100"/>
        <pc:sldMkLst>
          <pc:docMk/>
          <pc:sldMk cId="3786740486" sldId="259"/>
        </pc:sldMkLst>
        <pc:picChg chg="add mod">
          <ac:chgData name="Jaagii Baatar" userId="bb4cd9f8b9f96444" providerId="LiveId" clId="{15B16C4D-54C8-4326-A740-29756B8FFFEA}" dt="2025-04-04T07:25:12.246" v="18" actId="14100"/>
          <ac:picMkLst>
            <pc:docMk/>
            <pc:sldMk cId="3786740486" sldId="259"/>
            <ac:picMk id="3" creationId="{7C1DC862-4086-1793-3E9D-B26C902505AA}"/>
          </ac:picMkLst>
        </pc:picChg>
      </pc:sldChg>
      <pc:sldChg chg="addSp modSp mod">
        <pc:chgData name="Jaagii Baatar" userId="bb4cd9f8b9f96444" providerId="LiveId" clId="{15B16C4D-54C8-4326-A740-29756B8FFFEA}" dt="2025-04-04T07:25:52.802" v="23" actId="14100"/>
        <pc:sldMkLst>
          <pc:docMk/>
          <pc:sldMk cId="1391292303" sldId="260"/>
        </pc:sldMkLst>
        <pc:picChg chg="add mod">
          <ac:chgData name="Jaagii Baatar" userId="bb4cd9f8b9f96444" providerId="LiveId" clId="{15B16C4D-54C8-4326-A740-29756B8FFFEA}" dt="2025-04-04T07:25:52.802" v="23" actId="14100"/>
          <ac:picMkLst>
            <pc:docMk/>
            <pc:sldMk cId="1391292303" sldId="260"/>
            <ac:picMk id="3" creationId="{B121FBE1-B11D-2F17-8695-68FCB1D2695A}"/>
          </ac:picMkLst>
        </pc:picChg>
      </pc:sldChg>
      <pc:sldChg chg="addSp modSp mod">
        <pc:chgData name="Jaagii Baatar" userId="bb4cd9f8b9f96444" providerId="LiveId" clId="{15B16C4D-54C8-4326-A740-29756B8FFFEA}" dt="2025-04-04T07:26:23.796" v="28" actId="14100"/>
        <pc:sldMkLst>
          <pc:docMk/>
          <pc:sldMk cId="55025983" sldId="261"/>
        </pc:sldMkLst>
        <pc:picChg chg="add mod">
          <ac:chgData name="Jaagii Baatar" userId="bb4cd9f8b9f96444" providerId="LiveId" clId="{15B16C4D-54C8-4326-A740-29756B8FFFEA}" dt="2025-04-04T07:26:23.796" v="28" actId="14100"/>
          <ac:picMkLst>
            <pc:docMk/>
            <pc:sldMk cId="55025983" sldId="261"/>
            <ac:picMk id="3" creationId="{CD2223E2-1219-0136-8E44-91CACBB29008}"/>
          </ac:picMkLst>
        </pc:picChg>
      </pc:sldChg>
      <pc:sldChg chg="addSp modSp new mod">
        <pc:chgData name="Jaagii Baatar" userId="bb4cd9f8b9f96444" providerId="LiveId" clId="{15B16C4D-54C8-4326-A740-29756B8FFFEA}" dt="2025-04-04T07:26:52.595" v="39" actId="14100"/>
        <pc:sldMkLst>
          <pc:docMk/>
          <pc:sldMk cId="2739352674" sldId="262"/>
        </pc:sldMkLst>
        <pc:picChg chg="add mod">
          <ac:chgData name="Jaagii Baatar" userId="bb4cd9f8b9f96444" providerId="LiveId" clId="{15B16C4D-54C8-4326-A740-29756B8FFFEA}" dt="2025-04-04T07:26:52.595" v="39" actId="14100"/>
          <ac:picMkLst>
            <pc:docMk/>
            <pc:sldMk cId="2739352674" sldId="262"/>
            <ac:picMk id="3" creationId="{25BA4559-2C52-C066-CFB6-4E9B80C0BDC7}"/>
          </ac:picMkLst>
        </pc:picChg>
      </pc:sldChg>
      <pc:sldChg chg="addSp delSp modSp new mod">
        <pc:chgData name="Jaagii Baatar" userId="bb4cd9f8b9f96444" providerId="LiveId" clId="{15B16C4D-54C8-4326-A740-29756B8FFFEA}" dt="2025-04-04T07:28:15.888" v="55" actId="14100"/>
        <pc:sldMkLst>
          <pc:docMk/>
          <pc:sldMk cId="3669334717" sldId="263"/>
        </pc:sldMkLst>
        <pc:picChg chg="add del mod">
          <ac:chgData name="Jaagii Baatar" userId="bb4cd9f8b9f96444" providerId="LiveId" clId="{15B16C4D-54C8-4326-A740-29756B8FFFEA}" dt="2025-04-04T07:27:16.995" v="43" actId="21"/>
          <ac:picMkLst>
            <pc:docMk/>
            <pc:sldMk cId="3669334717" sldId="263"/>
            <ac:picMk id="3" creationId="{B3A9F027-D962-8C6E-604A-B152A55959C3}"/>
          </ac:picMkLst>
        </pc:picChg>
        <pc:picChg chg="add del mod">
          <ac:chgData name="Jaagii Baatar" userId="bb4cd9f8b9f96444" providerId="LiveId" clId="{15B16C4D-54C8-4326-A740-29756B8FFFEA}" dt="2025-04-04T07:28:10.923" v="53" actId="21"/>
          <ac:picMkLst>
            <pc:docMk/>
            <pc:sldMk cId="3669334717" sldId="263"/>
            <ac:picMk id="5" creationId="{626862CE-B42F-BBCB-9B85-DC12279052F5}"/>
          </ac:picMkLst>
        </pc:picChg>
        <pc:picChg chg="add mod">
          <ac:chgData name="Jaagii Baatar" userId="bb4cd9f8b9f96444" providerId="LiveId" clId="{15B16C4D-54C8-4326-A740-29756B8FFFEA}" dt="2025-04-04T07:28:15.888" v="55" actId="14100"/>
          <ac:picMkLst>
            <pc:docMk/>
            <pc:sldMk cId="3669334717" sldId="263"/>
            <ac:picMk id="7" creationId="{2AB33342-32C3-A6A0-4D58-AECEF2B120A9}"/>
          </ac:picMkLst>
        </pc:picChg>
      </pc:sldChg>
      <pc:sldChg chg="addSp modSp new mod">
        <pc:chgData name="Jaagii Baatar" userId="bb4cd9f8b9f96444" providerId="LiveId" clId="{15B16C4D-54C8-4326-A740-29756B8FFFEA}" dt="2025-04-04T07:28:40.424" v="60" actId="14100"/>
        <pc:sldMkLst>
          <pc:docMk/>
          <pc:sldMk cId="1787685421" sldId="264"/>
        </pc:sldMkLst>
        <pc:picChg chg="add mod">
          <ac:chgData name="Jaagii Baatar" userId="bb4cd9f8b9f96444" providerId="LiveId" clId="{15B16C4D-54C8-4326-A740-29756B8FFFEA}" dt="2025-04-04T07:28:40.424" v="60" actId="14100"/>
          <ac:picMkLst>
            <pc:docMk/>
            <pc:sldMk cId="1787685421" sldId="264"/>
            <ac:picMk id="3" creationId="{5CBD35B9-C2AC-2092-CC8F-5A0DB0106274}"/>
          </ac:picMkLst>
        </pc:picChg>
      </pc:sldChg>
      <pc:sldChg chg="addSp modSp new mod">
        <pc:chgData name="Jaagii Baatar" userId="bb4cd9f8b9f96444" providerId="LiveId" clId="{15B16C4D-54C8-4326-A740-29756B8FFFEA}" dt="2025-04-04T07:28:59.546" v="63" actId="962"/>
        <pc:sldMkLst>
          <pc:docMk/>
          <pc:sldMk cId="2079386537" sldId="265"/>
        </pc:sldMkLst>
        <pc:picChg chg="add mod">
          <ac:chgData name="Jaagii Baatar" userId="bb4cd9f8b9f96444" providerId="LiveId" clId="{15B16C4D-54C8-4326-A740-29756B8FFFEA}" dt="2025-04-04T07:28:59.546" v="63" actId="962"/>
          <ac:picMkLst>
            <pc:docMk/>
            <pc:sldMk cId="2079386537" sldId="265"/>
            <ac:picMk id="3" creationId="{3CC0751A-821C-3341-E68B-81839A749FD2}"/>
          </ac:picMkLst>
        </pc:picChg>
      </pc:sldChg>
      <pc:sldChg chg="addSp modSp new mod">
        <pc:chgData name="Jaagii Baatar" userId="bb4cd9f8b9f96444" providerId="LiveId" clId="{15B16C4D-54C8-4326-A740-29756B8FFFEA}" dt="2025-04-04T07:29:25.402" v="66" actId="962"/>
        <pc:sldMkLst>
          <pc:docMk/>
          <pc:sldMk cId="4159912453" sldId="266"/>
        </pc:sldMkLst>
        <pc:picChg chg="add mod">
          <ac:chgData name="Jaagii Baatar" userId="bb4cd9f8b9f96444" providerId="LiveId" clId="{15B16C4D-54C8-4326-A740-29756B8FFFEA}" dt="2025-04-04T07:29:25.402" v="66" actId="962"/>
          <ac:picMkLst>
            <pc:docMk/>
            <pc:sldMk cId="4159912453" sldId="266"/>
            <ac:picMk id="3" creationId="{F094A2DE-9772-FC00-7871-2D1D9A6F9125}"/>
          </ac:picMkLst>
        </pc:picChg>
      </pc:sldChg>
      <pc:sldChg chg="addSp modSp new mod">
        <pc:chgData name="Jaagii Baatar" userId="bb4cd9f8b9f96444" providerId="LiveId" clId="{15B16C4D-54C8-4326-A740-29756B8FFFEA}" dt="2025-04-04T07:29:39.618" v="69" actId="962"/>
        <pc:sldMkLst>
          <pc:docMk/>
          <pc:sldMk cId="1295552887" sldId="267"/>
        </pc:sldMkLst>
        <pc:picChg chg="add mod">
          <ac:chgData name="Jaagii Baatar" userId="bb4cd9f8b9f96444" providerId="LiveId" clId="{15B16C4D-54C8-4326-A740-29756B8FFFEA}" dt="2025-04-04T07:29:39.618" v="69" actId="962"/>
          <ac:picMkLst>
            <pc:docMk/>
            <pc:sldMk cId="1295552887" sldId="267"/>
            <ac:picMk id="3" creationId="{0D870F7C-5360-FBE6-BB76-462247FF7937}"/>
          </ac:picMkLst>
        </pc:picChg>
      </pc:sldChg>
      <pc:sldChg chg="addSp modSp new mod">
        <pc:chgData name="Jaagii Baatar" userId="bb4cd9f8b9f96444" providerId="LiveId" clId="{15B16C4D-54C8-4326-A740-29756B8FFFEA}" dt="2025-04-04T07:29:56.829" v="75" actId="962"/>
        <pc:sldMkLst>
          <pc:docMk/>
          <pc:sldMk cId="1186547054" sldId="268"/>
        </pc:sldMkLst>
        <pc:picChg chg="add mod">
          <ac:chgData name="Jaagii Baatar" userId="bb4cd9f8b9f96444" providerId="LiveId" clId="{15B16C4D-54C8-4326-A740-29756B8FFFEA}" dt="2025-04-04T07:29:56.829" v="75" actId="962"/>
          <ac:picMkLst>
            <pc:docMk/>
            <pc:sldMk cId="1186547054" sldId="268"/>
            <ac:picMk id="3" creationId="{409F140E-C94C-D7E5-78E1-57D085631182}"/>
          </ac:picMkLst>
        </pc:picChg>
      </pc:sldChg>
      <pc:sldChg chg="addSp delSp modSp new mod">
        <pc:chgData name="Jaagii Baatar" userId="bb4cd9f8b9f96444" providerId="LiveId" clId="{15B16C4D-54C8-4326-A740-29756B8FFFEA}" dt="2025-04-04T07:30:22.817" v="79" actId="21"/>
        <pc:sldMkLst>
          <pc:docMk/>
          <pc:sldMk cId="2246836612" sldId="269"/>
        </pc:sldMkLst>
        <pc:picChg chg="add del mod">
          <ac:chgData name="Jaagii Baatar" userId="bb4cd9f8b9f96444" providerId="LiveId" clId="{15B16C4D-54C8-4326-A740-29756B8FFFEA}" dt="2025-04-04T07:30:22.817" v="79" actId="21"/>
          <ac:picMkLst>
            <pc:docMk/>
            <pc:sldMk cId="2246836612" sldId="269"/>
            <ac:picMk id="3" creationId="{9627011B-CB4E-2BE9-76DF-868578C2E15B}"/>
          </ac:picMkLst>
        </pc:picChg>
      </pc:sldChg>
      <pc:sldChg chg="new">
        <pc:chgData name="Jaagii Baatar" userId="bb4cd9f8b9f96444" providerId="LiveId" clId="{15B16C4D-54C8-4326-A740-29756B8FFFEA}" dt="2025-04-04T07:29:41.712" v="72" actId="680"/>
        <pc:sldMkLst>
          <pc:docMk/>
          <pc:sldMk cId="59817707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6213-0684-AD39-CFDC-F35D6355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D52C5-9C22-FC97-80BD-E310C227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F1A4-BC1B-8CFD-8328-0B790CBD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2530-7A52-9748-758D-0E21817D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8815-70B0-F56D-C830-FC40800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E82B-0AFD-3A61-86BB-99D99ABA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40926-50F7-2A1F-9D0E-F112BF7E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62D2-CF95-609D-3A55-B5862207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B47D-A278-5078-B029-2E902B24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53A2-4792-D6F8-1A0E-6CBC5D48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0CFAF-3474-39E1-B384-DEF1EE7BA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3F203-022D-B250-F224-6E0B4CC3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419A-3E30-469A-47B2-5E9CC6B5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EB67-75BB-45E1-715A-BF3F2DBA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47A-FCB0-DBF2-A6BA-51F9B939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D8A-9876-43B3-5F08-4EBB5F55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9DC0-B13B-5BF4-01B9-2C9D2F4C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4195-B255-D32F-6940-14217C0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208A-9A9F-4F2F-4E79-92BE797C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C11D-B45D-6F44-6960-03F482F6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448F-1184-3432-1D7F-19F36E6F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6E45-DC30-577E-BA44-A5748D92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20A3-217A-414A-DAF2-1A3D4360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925C-A623-9C84-6142-BFB87676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C7E1-6F5E-80F1-5A51-36BB5520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8FB8-A829-BB8A-2F03-357A6254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454A-EF1D-F28F-C4B2-D03EDF2A7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4B1C5-59D3-56C1-E112-AA1FBA376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9D44-EAE3-86AD-BBD9-4102887A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1CBB-5818-7EC9-EECE-A9361F1B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1F67-0E52-79E0-0C91-A21F1DC0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375E-207C-2B31-E75B-99DC849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C74F-5FFA-7D2E-1CCA-9421094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3933-5D00-E99B-B00C-A0047797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6436-406D-0ED3-853F-CD1B95798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B3733-C267-9C23-1E3C-271EAAA56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1F225-728A-699C-5B25-EC12B8C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2C184-1D44-3D30-1A3C-CC8E389E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6CC57-6BA5-DB70-9107-D61BF92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E3AC-E311-93A6-6BFB-1FA8221A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CE2F6-B0FD-EE83-749D-CB7C9016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A9074-0DB5-5FE3-00DA-1E006A81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0E34D-A7A6-AA87-6B2C-4D98CDD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D4665-1F91-A869-6B69-8662FE38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6F024-E282-7036-217C-00C2542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AD945-A42D-27A7-9A9C-B8B5368E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7349-F389-79F8-F762-CA593A7D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79AD-8C10-BA51-A109-D04C3B6F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D1C50-C3DE-A47E-0265-55D39794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3148-3A86-0B35-F98F-CCCB7021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6FCF-7992-326C-64CB-9A143E3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6373-2601-3852-0981-82828A07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10C-D359-8EB5-2576-FE929F93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07C46-4C95-B7CC-9C3E-6B22322CB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94D7F-657B-ECA1-CE16-BA7C7F2D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5A01-0CE6-53D2-E393-E6F0B3C6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15B5-51FB-2DEF-955C-7993DC91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B6E8A-79BE-C9AC-4EDC-C6EB0C8C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0E5A0-63BA-6239-DCE3-FF73C4E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38BF-1E2D-CEF2-154C-8B349B2B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C5AE-6C8B-B6E0-167C-308C9D201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8E27C-32B4-43EE-9F28-182050D98E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E448-9A4B-E7B9-010B-A0999DAD5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1788-DEDD-C07D-FC66-78165910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0A168-FBE6-4096-B2B8-0F9072C1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8BA1-B0B6-7CA0-8A9E-B148E6B4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BYOD-2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F6A8C-5974-DD9E-0896-5C9D9EE36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Name: </a:t>
            </a:r>
            <a:r>
              <a:rPr lang="en-AU" dirty="0" err="1"/>
              <a:t>Jamiyanmyadag</a:t>
            </a:r>
            <a:endParaRPr lang="en-AU" dirty="0"/>
          </a:p>
          <a:p>
            <a:r>
              <a:rPr lang="en-AU" dirty="0"/>
              <a:t>Roll.no: 1</a:t>
            </a:r>
          </a:p>
          <a:p>
            <a:r>
              <a:rPr lang="en-AU" dirty="0"/>
              <a:t>Reg.no: 12325947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C0751A-821C-3341-E68B-81839A749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many small white text&#10;&#10;AI-generated content may be incorrect.">
            <a:extLst>
              <a:ext uri="{FF2B5EF4-FFF2-40B4-BE49-F238E27FC236}">
                <a16:creationId xmlns:a16="http://schemas.microsoft.com/office/drawing/2014/main" id="{F094A2DE-9772-FC00-7871-2D1D9A6F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870F7C-5360-FBE6-BB76-462247FF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9F140E-C94C-D7E5-78E1-57D08563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83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7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80CC6B-867C-E582-9EB2-B6EEFE17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778E48-B8BF-A818-CE88-78CFC9FEB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1DC862-4086-1793-3E9D-B26C9025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4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21FBE1-B11D-2F17-8695-68FCB1D2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2223E2-1219-0136-8E44-91CACBB2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62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BA4559-2C52-C066-CFB6-4E9B80C0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B33342-32C3-A6A0-4D58-AECEF2B1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95" y="0"/>
            <a:ext cx="12265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BD35B9-C2AC-2092-CC8F-5A0DB0106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BYOD-2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Jaagii Baatar</dc:creator>
  <cp:lastModifiedBy>Jaagii Baatar</cp:lastModifiedBy>
  <cp:revision>1</cp:revision>
  <dcterms:created xsi:type="dcterms:W3CDTF">2025-04-04T07:21:28Z</dcterms:created>
  <dcterms:modified xsi:type="dcterms:W3CDTF">2025-04-04T07:30:29Z</dcterms:modified>
</cp:coreProperties>
</file>