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489" autoAdjust="0"/>
  </p:normalViewPr>
  <p:slideViewPr>
    <p:cSldViewPr snapToGrid="0" snapToObjects="1">
      <p:cViewPr varScale="1">
        <p:scale>
          <a:sx n="115" d="100"/>
          <a:sy n="115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7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6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14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58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4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4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5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88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2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5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87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B16B-DC68-2E4C-AFD5-337D9207E47D}" type="datetimeFigureOut">
              <a:rPr lang="fr-FR" smtClean="0"/>
              <a:t>15/12/15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5FD4-1617-FB43-AE66-91BF1C30F7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61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14591" y="2831311"/>
            <a:ext cx="639770" cy="45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Types</a:t>
            </a:r>
          </a:p>
          <a:p>
            <a:pPr algn="ctr"/>
            <a:endParaRPr lang="fr-FR" sz="800" b="1" dirty="0" smtClean="0"/>
          </a:p>
          <a:p>
            <a:r>
              <a:rPr lang="fr-FR" sz="800" b="1" smtClean="0"/>
              <a:t>Type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06589" y="990035"/>
            <a:ext cx="716984" cy="683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ID_Groupe</a:t>
            </a:r>
          </a:p>
          <a:p>
            <a:r>
              <a:rPr lang="fr-FR" sz="800" smtClean="0"/>
              <a:t>Groupe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006590" y="1790736"/>
            <a:ext cx="716984" cy="813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/>
              <a:t>Statut_Gen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043178" y="268968"/>
            <a:ext cx="842063" cy="684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Frontale</a:t>
            </a:r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035892" y="1161238"/>
            <a:ext cx="849350" cy="1289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Utilisateurs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Login</a:t>
            </a:r>
          </a:p>
          <a:p>
            <a:r>
              <a:rPr lang="fr-FR" sz="800" smtClean="0"/>
              <a:t>(Password)</a:t>
            </a:r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r>
              <a:rPr lang="fr-FR" sz="800" i="1" smtClean="0"/>
              <a:t>ID_Statut</a:t>
            </a:r>
          </a:p>
          <a:p>
            <a:r>
              <a:rPr lang="fr-FR" sz="800" i="1" smtClean="0"/>
              <a:t>ID_Affectations</a:t>
            </a:r>
          </a:p>
          <a:p>
            <a:r>
              <a:rPr lang="fr-FR" sz="800" i="1" smtClean="0"/>
              <a:t>Frontale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06590" y="2658352"/>
            <a:ext cx="716984" cy="804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/>
              <a:t>Affect_Gen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035892" y="2658352"/>
            <a:ext cx="849350" cy="804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ID_Donnee</a:t>
            </a:r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043735" y="281912"/>
            <a:ext cx="789521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NoeudTOR</a:t>
            </a:r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1006590" y="268968"/>
            <a:ext cx="716983" cy="550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Inscription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ID_Groupe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110929" y="4073533"/>
            <a:ext cx="1092021" cy="55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r>
              <a:rPr lang="fr-FR" sz="800" smtClean="0"/>
              <a:t>(seuls dispo local)</a:t>
            </a:r>
            <a:endParaRPr lang="fr-FR" sz="80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ValeurChiffree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114591" y="1808123"/>
            <a:ext cx="647336" cy="796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Types_Utili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Login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Dispo</a:t>
            </a:r>
          </a:p>
          <a:p>
            <a:r>
              <a:rPr lang="fr-FR" sz="800" i="1" smtClean="0"/>
              <a:t>Politique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143919" y="4069154"/>
            <a:ext cx="860380" cy="559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Donnees_Clair</a:t>
            </a:r>
          </a:p>
          <a:p>
            <a:pPr algn="ctr"/>
            <a:endParaRPr lang="fr-FR" sz="800" i="1" smtClean="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1447889" y="3960799"/>
            <a:ext cx="566386" cy="771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</a:t>
            </a:r>
          </a:p>
          <a:p>
            <a:pPr algn="ctr"/>
            <a:endParaRPr lang="fr-FR" sz="800" i="1" smtClean="0"/>
          </a:p>
          <a:p>
            <a:r>
              <a:rPr lang="fr-FR" sz="800" b="1" smtClean="0"/>
              <a:t>Type</a:t>
            </a:r>
          </a:p>
          <a:p>
            <a:r>
              <a:rPr lang="fr-FR" sz="800" smtClean="0"/>
              <a:t>Ksec</a:t>
            </a:r>
          </a:p>
          <a:p>
            <a:r>
              <a:rPr lang="fr-FR" sz="800" smtClean="0"/>
              <a:t>Dispo</a:t>
            </a:r>
          </a:p>
          <a:p>
            <a:r>
              <a:rPr lang="fr-FR" sz="800" i="1" smtClean="0"/>
              <a:t>Politique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045711" y="2779667"/>
            <a:ext cx="787547" cy="554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Cred_Autorise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Politique</a:t>
            </a:r>
          </a:p>
          <a:p>
            <a:r>
              <a:rPr lang="fr-FR" sz="800" smtClean="0"/>
              <a:t>Cred_Auto_Ref</a:t>
            </a:r>
            <a:endParaRPr lang="fr-FR" sz="8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110929" y="5764850"/>
            <a:ext cx="1092021" cy="67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U_Cles_Types</a:t>
            </a:r>
          </a:p>
          <a:p>
            <a:pPr algn="ctr"/>
            <a:endParaRPr lang="fr-FR" sz="800" b="1" smtClean="0"/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Cred_Auto_Ref</a:t>
            </a:r>
          </a:p>
          <a:p>
            <a:r>
              <a:rPr lang="fr-FR" sz="800" smtClean="0"/>
              <a:t>E_Cred_Ksec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441845" y="5050774"/>
            <a:ext cx="430190" cy="432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Types</a:t>
            </a:r>
          </a:p>
          <a:p>
            <a:pPr algn="ctr"/>
            <a:endParaRPr lang="fr-FR" sz="800" i="1" smtClean="0"/>
          </a:p>
          <a:p>
            <a:r>
              <a:rPr lang="fr-FR" sz="800" b="1" smtClean="0"/>
              <a:t>Type</a:t>
            </a:r>
          </a:p>
          <a:p>
            <a:pPr algn="ctr"/>
            <a:endParaRPr lang="fr-FR" sz="800" b="1" dirty="0"/>
          </a:p>
        </p:txBody>
      </p:sp>
      <p:cxnSp>
        <p:nvCxnSpPr>
          <p:cNvPr id="22" name="Connecteur droit 21"/>
          <p:cNvCxnSpPr>
            <a:stCxn id="14" idx="2"/>
            <a:endCxn id="20" idx="0"/>
          </p:cNvCxnSpPr>
          <p:nvPr/>
        </p:nvCxnSpPr>
        <p:spPr>
          <a:xfrm>
            <a:off x="4656940" y="4628177"/>
            <a:ext cx="0" cy="42259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9" idx="0"/>
            <a:endCxn id="20" idx="2"/>
          </p:cNvCxnSpPr>
          <p:nvPr/>
        </p:nvCxnSpPr>
        <p:spPr>
          <a:xfrm flipV="1">
            <a:off x="4656940" y="5483731"/>
            <a:ext cx="0" cy="28111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6" idx="3"/>
            <a:endCxn id="17" idx="1"/>
          </p:cNvCxnSpPr>
          <p:nvPr/>
        </p:nvCxnSpPr>
        <p:spPr>
          <a:xfrm flipV="1">
            <a:off x="1004299" y="4346529"/>
            <a:ext cx="443590" cy="213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8" idx="1"/>
            <a:endCxn id="9" idx="3"/>
          </p:cNvCxnSpPr>
          <p:nvPr/>
        </p:nvCxnSpPr>
        <p:spPr>
          <a:xfrm flipH="1">
            <a:off x="1723574" y="1805859"/>
            <a:ext cx="312318" cy="1254769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8" idx="1"/>
            <a:endCxn id="6" idx="3"/>
          </p:cNvCxnSpPr>
          <p:nvPr/>
        </p:nvCxnSpPr>
        <p:spPr>
          <a:xfrm flipH="1">
            <a:off x="1723574" y="1805859"/>
            <a:ext cx="312318" cy="39169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3" idx="3"/>
            <a:endCxn id="8" idx="1"/>
          </p:cNvCxnSpPr>
          <p:nvPr/>
        </p:nvCxnSpPr>
        <p:spPr>
          <a:xfrm>
            <a:off x="1723573" y="544392"/>
            <a:ext cx="312319" cy="126146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5" idx="1"/>
            <a:endCxn id="8" idx="3"/>
          </p:cNvCxnSpPr>
          <p:nvPr/>
        </p:nvCxnSpPr>
        <p:spPr>
          <a:xfrm flipH="1" flipV="1">
            <a:off x="2885242" y="1805859"/>
            <a:ext cx="229349" cy="400386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8" idx="0"/>
            <a:endCxn id="7" idx="2"/>
          </p:cNvCxnSpPr>
          <p:nvPr/>
        </p:nvCxnSpPr>
        <p:spPr>
          <a:xfrm flipV="1">
            <a:off x="2460567" y="953040"/>
            <a:ext cx="3643" cy="208198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15" idx="2"/>
            <a:endCxn id="4" idx="0"/>
          </p:cNvCxnSpPr>
          <p:nvPr/>
        </p:nvCxnSpPr>
        <p:spPr>
          <a:xfrm flipH="1">
            <a:off x="3434476" y="2604366"/>
            <a:ext cx="3783" cy="22694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stCxn id="18" idx="0"/>
            <a:endCxn id="190" idx="2"/>
          </p:cNvCxnSpPr>
          <p:nvPr/>
        </p:nvCxnSpPr>
        <p:spPr>
          <a:xfrm flipV="1">
            <a:off x="4439485" y="2481982"/>
            <a:ext cx="0" cy="29768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10" idx="0"/>
            <a:endCxn id="8" idx="2"/>
          </p:cNvCxnSpPr>
          <p:nvPr/>
        </p:nvCxnSpPr>
        <p:spPr>
          <a:xfrm flipV="1">
            <a:off x="2460567" y="2450480"/>
            <a:ext cx="0" cy="207872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0" idx="3"/>
            <a:endCxn id="4" idx="1"/>
          </p:cNvCxnSpPr>
          <p:nvPr/>
        </p:nvCxnSpPr>
        <p:spPr>
          <a:xfrm>
            <a:off x="2885242" y="3060628"/>
            <a:ext cx="22934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>
            <a:stCxn id="13" idx="2"/>
            <a:endCxn id="5" idx="0"/>
          </p:cNvCxnSpPr>
          <p:nvPr/>
        </p:nvCxnSpPr>
        <p:spPr>
          <a:xfrm flipH="1">
            <a:off x="1365081" y="819815"/>
            <a:ext cx="1" cy="17022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ZoneTexte 189"/>
          <p:cNvSpPr txBox="1"/>
          <p:nvPr/>
        </p:nvSpPr>
        <p:spPr>
          <a:xfrm>
            <a:off x="4045711" y="1927953"/>
            <a:ext cx="787547" cy="554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Politiques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Politique</a:t>
            </a:r>
          </a:p>
          <a:p>
            <a:r>
              <a:rPr lang="fr-FR" sz="800" smtClean="0"/>
              <a:t>Expression</a:t>
            </a:r>
            <a:endParaRPr lang="fr-FR" sz="800" b="1" dirty="0"/>
          </a:p>
        </p:txBody>
      </p:sp>
      <p:cxnSp>
        <p:nvCxnSpPr>
          <p:cNvPr id="194" name="Connecteur droit 193"/>
          <p:cNvCxnSpPr>
            <a:stCxn id="15" idx="3"/>
            <a:endCxn id="190" idx="1"/>
          </p:cNvCxnSpPr>
          <p:nvPr/>
        </p:nvCxnSpPr>
        <p:spPr>
          <a:xfrm flipV="1">
            <a:off x="3761927" y="2204968"/>
            <a:ext cx="283784" cy="1277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ZoneTexte 215"/>
          <p:cNvSpPr txBox="1"/>
          <p:nvPr/>
        </p:nvSpPr>
        <p:spPr>
          <a:xfrm>
            <a:off x="3166636" y="4069515"/>
            <a:ext cx="708888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Cred_Autorise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Politique</a:t>
            </a:r>
          </a:p>
          <a:p>
            <a:r>
              <a:rPr lang="fr-FR" sz="800" smtClean="0"/>
              <a:t>Cred_Auto_Ref</a:t>
            </a:r>
            <a:endParaRPr lang="fr-FR" sz="800" b="1" dirty="0"/>
          </a:p>
        </p:txBody>
      </p:sp>
      <p:cxnSp>
        <p:nvCxnSpPr>
          <p:cNvPr id="217" name="Connecteur droit 216"/>
          <p:cNvCxnSpPr/>
          <p:nvPr/>
        </p:nvCxnSpPr>
        <p:spPr>
          <a:xfrm flipH="1">
            <a:off x="2994844" y="4341597"/>
            <a:ext cx="171792" cy="98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ZoneTexte 217"/>
          <p:cNvSpPr txBox="1"/>
          <p:nvPr/>
        </p:nvSpPr>
        <p:spPr>
          <a:xfrm>
            <a:off x="2264309" y="4069515"/>
            <a:ext cx="730535" cy="554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Politiques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Politique</a:t>
            </a:r>
          </a:p>
          <a:p>
            <a:r>
              <a:rPr lang="fr-FR" sz="800" smtClean="0"/>
              <a:t>Expression</a:t>
            </a:r>
            <a:endParaRPr lang="fr-FR" sz="800" b="1" dirty="0"/>
          </a:p>
        </p:txBody>
      </p:sp>
      <p:cxnSp>
        <p:nvCxnSpPr>
          <p:cNvPr id="219" name="Connecteur droit 218"/>
          <p:cNvCxnSpPr/>
          <p:nvPr/>
        </p:nvCxnSpPr>
        <p:spPr>
          <a:xfrm>
            <a:off x="2014275" y="4346529"/>
            <a:ext cx="267369" cy="1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ZoneTexte 228"/>
          <p:cNvSpPr txBox="1"/>
          <p:nvPr/>
        </p:nvSpPr>
        <p:spPr>
          <a:xfrm>
            <a:off x="1318739" y="4988504"/>
            <a:ext cx="695536" cy="662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Groupes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ID_Groupe</a:t>
            </a:r>
          </a:p>
          <a:p>
            <a:r>
              <a:rPr lang="fr-FR" sz="800" smtClean="0"/>
              <a:t>Groupe</a:t>
            </a:r>
          </a:p>
          <a:p>
            <a:r>
              <a:rPr lang="fr-FR" sz="800" i="1" smtClean="0"/>
              <a:t>ID_Clé</a:t>
            </a:r>
          </a:p>
        </p:txBody>
      </p:sp>
      <p:sp>
        <p:nvSpPr>
          <p:cNvPr id="230" name="ZoneTexte 229"/>
          <p:cNvSpPr txBox="1"/>
          <p:nvPr/>
        </p:nvSpPr>
        <p:spPr>
          <a:xfrm>
            <a:off x="1320132" y="5914969"/>
            <a:ext cx="694143" cy="803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Statuts</a:t>
            </a:r>
          </a:p>
          <a:p>
            <a:pPr algn="ctr"/>
            <a:endParaRPr lang="fr-FR" sz="800" b="1" dirty="0"/>
          </a:p>
          <a:p>
            <a:r>
              <a:rPr lang="fr-FR" sz="800" b="1" smtClean="0"/>
              <a:t>ID_Statut</a:t>
            </a:r>
            <a:endParaRPr lang="fr-FR" sz="800" b="1" dirty="0" smtClean="0"/>
          </a:p>
          <a:p>
            <a:r>
              <a:rPr lang="fr-FR" sz="800" dirty="0" smtClean="0"/>
              <a:t>Statut</a:t>
            </a:r>
          </a:p>
          <a:p>
            <a:r>
              <a:rPr lang="fr-FR" sz="800" smtClean="0"/>
              <a:t>Generalise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231" name="ZoneTexte 230"/>
          <p:cNvSpPr txBox="1"/>
          <p:nvPr/>
        </p:nvSpPr>
        <p:spPr>
          <a:xfrm>
            <a:off x="143919" y="5927533"/>
            <a:ext cx="860380" cy="790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Affectations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ID_Affectation</a:t>
            </a:r>
          </a:p>
          <a:p>
            <a:r>
              <a:rPr lang="fr-FR" sz="800" smtClean="0"/>
              <a:t>Affectation</a:t>
            </a:r>
          </a:p>
          <a:p>
            <a:r>
              <a:rPr lang="fr-FR" sz="800" smtClean="0"/>
              <a:t>Generalise</a:t>
            </a:r>
          </a:p>
          <a:p>
            <a:r>
              <a:rPr lang="fr-FR" sz="800" i="1" smtClean="0"/>
              <a:t>ID_Clé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233" name="ZoneTexte 232"/>
          <p:cNvSpPr txBox="1"/>
          <p:nvPr/>
        </p:nvSpPr>
        <p:spPr>
          <a:xfrm>
            <a:off x="6969080" y="364236"/>
            <a:ext cx="1092021" cy="1060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Donnees_Chiffrees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RefBD</a:t>
            </a:r>
          </a:p>
          <a:p>
            <a:r>
              <a:rPr lang="fr-FR" sz="800" i="1" smtClean="0"/>
              <a:t>Type</a:t>
            </a:r>
          </a:p>
          <a:p>
            <a:r>
              <a:rPr lang="fr-FR" sz="800" smtClean="0"/>
              <a:t>Valeur_Chiffree</a:t>
            </a:r>
          </a:p>
          <a:p>
            <a:r>
              <a:rPr lang="fr-FR" sz="800" smtClean="0"/>
              <a:t>Meta_Chiffree</a:t>
            </a:r>
          </a:p>
          <a:p>
            <a:r>
              <a:rPr lang="fr-FR" sz="800" smtClean="0"/>
              <a:t>Statut_Gen</a:t>
            </a:r>
          </a:p>
          <a:p>
            <a:r>
              <a:rPr lang="fr-FR" sz="800" smtClean="0"/>
              <a:t>Affect_Gen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235" name="ZoneTexte 234"/>
          <p:cNvSpPr txBox="1"/>
          <p:nvPr/>
        </p:nvSpPr>
        <p:spPr>
          <a:xfrm>
            <a:off x="6969080" y="2426622"/>
            <a:ext cx="1092021" cy="83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Cles_Types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ID_Cred</a:t>
            </a:r>
          </a:p>
          <a:p>
            <a:r>
              <a:rPr lang="fr-FR" sz="800" smtClean="0"/>
              <a:t>Cred_Auto_Ref</a:t>
            </a:r>
          </a:p>
          <a:p>
            <a:r>
              <a:rPr lang="fr-FR" sz="800" smtClean="0"/>
              <a:t>E_Cred_Ksec</a:t>
            </a:r>
          </a:p>
          <a:p>
            <a:endParaRPr lang="fr-FR" sz="800" dirty="0" smtClean="0"/>
          </a:p>
          <a:p>
            <a:pPr algn="ctr"/>
            <a:endParaRPr lang="fr-FR" sz="800" b="1" dirty="0"/>
          </a:p>
        </p:txBody>
      </p:sp>
      <p:sp>
        <p:nvSpPr>
          <p:cNvPr id="236" name="ZoneTexte 235"/>
          <p:cNvSpPr txBox="1"/>
          <p:nvPr/>
        </p:nvSpPr>
        <p:spPr>
          <a:xfrm>
            <a:off x="7240237" y="1659898"/>
            <a:ext cx="554881" cy="54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Liens</a:t>
            </a:r>
          </a:p>
          <a:p>
            <a:pPr algn="ctr"/>
            <a:endParaRPr lang="fr-FR" sz="800" b="1"/>
          </a:p>
          <a:p>
            <a:r>
              <a:rPr lang="fr-FR" sz="800" i="1" smtClean="0"/>
              <a:t>RefBD</a:t>
            </a:r>
          </a:p>
          <a:p>
            <a:r>
              <a:rPr lang="fr-FR" sz="800" i="1" smtClean="0"/>
              <a:t>ID_Cred</a:t>
            </a:r>
            <a:endParaRPr lang="fr-FR" sz="800" i="1" dirty="0" smtClean="0"/>
          </a:p>
          <a:p>
            <a:pPr algn="ctr"/>
            <a:endParaRPr lang="fr-FR" sz="800" b="1" dirty="0"/>
          </a:p>
        </p:txBody>
      </p:sp>
      <p:cxnSp>
        <p:nvCxnSpPr>
          <p:cNvPr id="237" name="Connecteur droit 236"/>
          <p:cNvCxnSpPr>
            <a:stCxn id="236" idx="0"/>
            <a:endCxn id="233" idx="2"/>
          </p:cNvCxnSpPr>
          <p:nvPr/>
        </p:nvCxnSpPr>
        <p:spPr>
          <a:xfrm flipH="1" flipV="1">
            <a:off x="7515091" y="1424723"/>
            <a:ext cx="2587" cy="235175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>
            <a:stCxn id="236" idx="2"/>
            <a:endCxn id="235" idx="0"/>
          </p:cNvCxnSpPr>
          <p:nvPr/>
        </p:nvCxnSpPr>
        <p:spPr>
          <a:xfrm flipH="1">
            <a:off x="7515091" y="2202742"/>
            <a:ext cx="2587" cy="223880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0" y="373474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V="1">
            <a:off x="5470948" y="25711"/>
            <a:ext cx="0" cy="6827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ZoneTexte 271"/>
          <p:cNvSpPr txBox="1"/>
          <p:nvPr/>
        </p:nvSpPr>
        <p:spPr>
          <a:xfrm>
            <a:off x="2285956" y="4978516"/>
            <a:ext cx="708888" cy="607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Utilisateurs (1) </a:t>
            </a:r>
          </a:p>
          <a:p>
            <a:pPr algn="ctr"/>
            <a:endParaRPr lang="fr-FR" sz="800" b="1"/>
          </a:p>
          <a:p>
            <a:r>
              <a:rPr lang="fr-FR" sz="800" b="1" smtClean="0"/>
              <a:t>Login</a:t>
            </a:r>
          </a:p>
          <a:p>
            <a:r>
              <a:rPr lang="fr-FR" sz="800" smtClean="0"/>
              <a:t>H(Password)</a:t>
            </a:r>
          </a:p>
        </p:txBody>
      </p:sp>
      <p:sp>
        <p:nvSpPr>
          <p:cNvPr id="274" name="ZoneTexte 273"/>
          <p:cNvSpPr txBox="1"/>
          <p:nvPr/>
        </p:nvSpPr>
        <p:spPr>
          <a:xfrm>
            <a:off x="3188948" y="5872528"/>
            <a:ext cx="686576" cy="5636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Frontales (1)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282" name="ZoneTexte 281"/>
          <p:cNvSpPr txBox="1"/>
          <p:nvPr/>
        </p:nvSpPr>
        <p:spPr>
          <a:xfrm>
            <a:off x="5907703" y="353573"/>
            <a:ext cx="849350" cy="83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Utilisateurs</a:t>
            </a:r>
          </a:p>
          <a:p>
            <a:pPr algn="ctr"/>
            <a:endParaRPr lang="fr-FR" sz="800" b="1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r>
              <a:rPr lang="fr-FR" sz="800" smtClean="0"/>
              <a:t>[Statut_Gen]</a:t>
            </a:r>
          </a:p>
          <a:p>
            <a:r>
              <a:rPr lang="fr-FR" sz="800" smtClean="0"/>
              <a:t>[Affect_Gen]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sp>
        <p:nvSpPr>
          <p:cNvPr id="284" name="ZoneTexte 283"/>
          <p:cNvSpPr txBox="1"/>
          <p:nvPr/>
        </p:nvSpPr>
        <p:spPr>
          <a:xfrm>
            <a:off x="5907703" y="1334448"/>
            <a:ext cx="849350" cy="54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Server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285" name="ZoneTexte 284"/>
          <p:cNvSpPr txBox="1"/>
          <p:nvPr/>
        </p:nvSpPr>
        <p:spPr>
          <a:xfrm>
            <a:off x="4045710" y="1062314"/>
            <a:ext cx="787547" cy="563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Server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286" name="ZoneTexte 285"/>
          <p:cNvSpPr txBox="1"/>
          <p:nvPr/>
        </p:nvSpPr>
        <p:spPr>
          <a:xfrm>
            <a:off x="8242803" y="2592706"/>
            <a:ext cx="728618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297" name="ZoneTexte 296"/>
          <p:cNvSpPr txBox="1"/>
          <p:nvPr/>
        </p:nvSpPr>
        <p:spPr>
          <a:xfrm>
            <a:off x="5902991" y="4115451"/>
            <a:ext cx="880709" cy="684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dirty="0" smtClean="0"/>
              <a:t>Frontales</a:t>
            </a:r>
          </a:p>
          <a:p>
            <a:pPr algn="ctr"/>
            <a:endParaRPr lang="fr-FR" sz="800" b="1" smtClean="0"/>
          </a:p>
          <a:p>
            <a:r>
              <a:rPr lang="fr-FR" sz="800" b="1" smtClean="0"/>
              <a:t>Frontale</a:t>
            </a:r>
          </a:p>
          <a:p>
            <a:r>
              <a:rPr lang="fr-FR" sz="800" smtClean="0"/>
              <a:t>IP</a:t>
            </a:r>
          </a:p>
          <a:p>
            <a:r>
              <a:rPr lang="fr-FR" sz="800" smtClean="0"/>
              <a:t>Port</a:t>
            </a:r>
          </a:p>
          <a:p>
            <a:pPr algn="ctr"/>
            <a:endParaRPr lang="fr-FR" sz="800" b="1" dirty="0"/>
          </a:p>
        </p:txBody>
      </p:sp>
      <p:sp>
        <p:nvSpPr>
          <p:cNvPr id="307" name="Rectangle 306"/>
          <p:cNvSpPr/>
          <p:nvPr/>
        </p:nvSpPr>
        <p:spPr>
          <a:xfrm>
            <a:off x="3438259" y="3453936"/>
            <a:ext cx="11849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d’initialisation</a:t>
            </a:r>
            <a:endParaRPr lang="fr-FR" sz="2800"/>
          </a:p>
        </p:txBody>
      </p:sp>
      <p:sp>
        <p:nvSpPr>
          <p:cNvPr id="308" name="Rectangle 307"/>
          <p:cNvSpPr/>
          <p:nvPr/>
        </p:nvSpPr>
        <p:spPr>
          <a:xfrm>
            <a:off x="6397935" y="3445936"/>
            <a:ext cx="11025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des frontales</a:t>
            </a:r>
            <a:endParaRPr lang="fr-FR" sz="2800"/>
          </a:p>
        </p:txBody>
      </p:sp>
      <p:sp>
        <p:nvSpPr>
          <p:cNvPr id="309" name="Rectangle 308"/>
          <p:cNvSpPr/>
          <p:nvPr/>
        </p:nvSpPr>
        <p:spPr>
          <a:xfrm>
            <a:off x="2308268" y="6541432"/>
            <a:ext cx="25366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BDs des utilisateurs (en rouge, à protéger)</a:t>
            </a:r>
            <a:endParaRPr lang="fr-FR" sz="2800"/>
          </a:p>
        </p:txBody>
      </p:sp>
      <p:sp>
        <p:nvSpPr>
          <p:cNvPr id="310" name="Rectangle 309"/>
          <p:cNvSpPr/>
          <p:nvPr/>
        </p:nvSpPr>
        <p:spPr>
          <a:xfrm>
            <a:off x="5853468" y="6528242"/>
            <a:ext cx="9797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du serveur</a:t>
            </a:r>
            <a:endParaRPr lang="fr-FR" sz="2800"/>
          </a:p>
        </p:txBody>
      </p:sp>
      <p:sp>
        <p:nvSpPr>
          <p:cNvPr id="313" name="ZoneTexte 312"/>
          <p:cNvSpPr txBox="1"/>
          <p:nvPr/>
        </p:nvSpPr>
        <p:spPr>
          <a:xfrm>
            <a:off x="5894421" y="5302940"/>
            <a:ext cx="897849" cy="1114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LogCOM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Date</a:t>
            </a:r>
          </a:p>
          <a:p>
            <a:r>
              <a:rPr lang="fr-FR" sz="800" b="1" smtClean="0"/>
              <a:t>IP_Emetteur</a:t>
            </a:r>
          </a:p>
          <a:p>
            <a:r>
              <a:rPr lang="fr-FR" sz="800" b="1" smtClean="0"/>
              <a:t>Port_Emetteur</a:t>
            </a:r>
          </a:p>
          <a:p>
            <a:r>
              <a:rPr lang="fr-FR" sz="800" b="1" smtClean="0"/>
              <a:t>IP_Recepteur</a:t>
            </a:r>
          </a:p>
          <a:p>
            <a:r>
              <a:rPr lang="fr-FR" sz="800" b="1" smtClean="0"/>
              <a:t>Port_Recepteur</a:t>
            </a:r>
          </a:p>
          <a:p>
            <a:r>
              <a:rPr lang="fr-FR" sz="800" b="1" smtClean="0"/>
              <a:t>MSG</a:t>
            </a:r>
            <a:endParaRPr lang="fr-FR" sz="800" b="1" dirty="0"/>
          </a:p>
        </p:txBody>
      </p:sp>
      <p:sp>
        <p:nvSpPr>
          <p:cNvPr id="384" name="ZoneTexte 383"/>
          <p:cNvSpPr txBox="1"/>
          <p:nvPr/>
        </p:nvSpPr>
        <p:spPr>
          <a:xfrm>
            <a:off x="5902991" y="2121635"/>
            <a:ext cx="854062" cy="1114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LogCOM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Date</a:t>
            </a:r>
          </a:p>
          <a:p>
            <a:r>
              <a:rPr lang="fr-FR" sz="800" b="1" smtClean="0"/>
              <a:t>IP_Emetteur</a:t>
            </a:r>
          </a:p>
          <a:p>
            <a:r>
              <a:rPr lang="fr-FR" sz="800" b="1" smtClean="0"/>
              <a:t>Port_Emetteur</a:t>
            </a:r>
          </a:p>
          <a:p>
            <a:r>
              <a:rPr lang="fr-FR" sz="800" b="1" smtClean="0"/>
              <a:t>IP_Recepteur</a:t>
            </a:r>
          </a:p>
          <a:p>
            <a:r>
              <a:rPr lang="fr-FR" sz="800" b="1" smtClean="0"/>
              <a:t>Port_Recepteur</a:t>
            </a:r>
          </a:p>
          <a:p>
            <a:r>
              <a:rPr lang="fr-FR" sz="800" b="1" smtClean="0"/>
              <a:t>MSG</a:t>
            </a:r>
            <a:endParaRPr lang="fr-FR" sz="800" b="1" dirty="0"/>
          </a:p>
        </p:txBody>
      </p:sp>
      <p:sp>
        <p:nvSpPr>
          <p:cNvPr id="428" name="Rectangle 427"/>
          <p:cNvSpPr/>
          <p:nvPr/>
        </p:nvSpPr>
        <p:spPr>
          <a:xfrm>
            <a:off x="7704694" y="6564702"/>
            <a:ext cx="101822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b="1" smtClean="0">
                <a:solidFill>
                  <a:prstClr val="black"/>
                </a:solidFill>
              </a:rPr>
              <a:t>BD Nœud TOR</a:t>
            </a:r>
            <a:endParaRPr lang="fr-FR" sz="2800"/>
          </a:p>
        </p:txBody>
      </p:sp>
      <p:cxnSp>
        <p:nvCxnSpPr>
          <p:cNvPr id="429" name="Connecteur droit 428"/>
          <p:cNvCxnSpPr/>
          <p:nvPr/>
        </p:nvCxnSpPr>
        <p:spPr>
          <a:xfrm flipV="1">
            <a:off x="7198215" y="3734748"/>
            <a:ext cx="0" cy="3118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2" name="ZoneTexte 431"/>
          <p:cNvSpPr txBox="1"/>
          <p:nvPr/>
        </p:nvSpPr>
        <p:spPr>
          <a:xfrm>
            <a:off x="8207783" y="4159586"/>
            <a:ext cx="789521" cy="6706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Routage</a:t>
            </a:r>
          </a:p>
          <a:p>
            <a:endParaRPr lang="fr-FR" sz="800"/>
          </a:p>
          <a:p>
            <a:r>
              <a:rPr lang="fr-FR" sz="800" b="1" smtClean="0"/>
              <a:t>ID_Req</a:t>
            </a:r>
          </a:p>
          <a:p>
            <a:r>
              <a:rPr lang="fr-FR" sz="800" smtClean="0"/>
              <a:t>IP_Emetteur</a:t>
            </a:r>
          </a:p>
          <a:p>
            <a:r>
              <a:rPr lang="fr-FR" sz="800" smtClean="0"/>
              <a:t>Port_Emetteur</a:t>
            </a:r>
            <a:endParaRPr lang="fr-FR" sz="800" dirty="0"/>
          </a:p>
        </p:txBody>
      </p:sp>
      <p:sp>
        <p:nvSpPr>
          <p:cNvPr id="433" name="ZoneTexte 432"/>
          <p:cNvSpPr txBox="1"/>
          <p:nvPr/>
        </p:nvSpPr>
        <p:spPr>
          <a:xfrm>
            <a:off x="7704695" y="5321379"/>
            <a:ext cx="897849" cy="11147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LogCOM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Date</a:t>
            </a:r>
          </a:p>
          <a:p>
            <a:r>
              <a:rPr lang="fr-FR" sz="800" b="1" smtClean="0"/>
              <a:t>IP_Emetteur</a:t>
            </a:r>
          </a:p>
          <a:p>
            <a:r>
              <a:rPr lang="fr-FR" sz="800" b="1" smtClean="0"/>
              <a:t>Port_Emetteur</a:t>
            </a:r>
          </a:p>
          <a:p>
            <a:r>
              <a:rPr lang="fr-FR" sz="800" b="1" smtClean="0"/>
              <a:t>IP_Recepteur</a:t>
            </a:r>
          </a:p>
          <a:p>
            <a:r>
              <a:rPr lang="fr-FR" sz="800" b="1" smtClean="0"/>
              <a:t>Port_Recepteur</a:t>
            </a:r>
          </a:p>
          <a:p>
            <a:r>
              <a:rPr lang="fr-FR" sz="800" b="1" smtClean="0"/>
              <a:t>MSG</a:t>
            </a:r>
            <a:endParaRPr lang="fr-FR" sz="800" b="1" dirty="0"/>
          </a:p>
        </p:txBody>
      </p:sp>
      <p:sp>
        <p:nvSpPr>
          <p:cNvPr id="434" name="ZoneTexte 433"/>
          <p:cNvSpPr txBox="1"/>
          <p:nvPr/>
        </p:nvSpPr>
        <p:spPr>
          <a:xfrm>
            <a:off x="143919" y="4965146"/>
            <a:ext cx="860380" cy="685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Cles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ID_Clé</a:t>
            </a:r>
          </a:p>
          <a:p>
            <a:r>
              <a:rPr lang="fr-FR" sz="800" smtClean="0"/>
              <a:t>Kpub</a:t>
            </a:r>
          </a:p>
          <a:p>
            <a:r>
              <a:rPr lang="fr-FR" sz="800" smtClean="0"/>
              <a:t>Kpriv (Les miens)</a:t>
            </a:r>
          </a:p>
          <a:p>
            <a:endParaRPr lang="fr-FR" sz="800" smtClean="0"/>
          </a:p>
          <a:p>
            <a:pPr algn="ctr"/>
            <a:endParaRPr lang="fr-FR" sz="800" b="1" dirty="0"/>
          </a:p>
        </p:txBody>
      </p:sp>
      <p:cxnSp>
        <p:nvCxnSpPr>
          <p:cNvPr id="435" name="Connecteur droit 434"/>
          <p:cNvCxnSpPr/>
          <p:nvPr/>
        </p:nvCxnSpPr>
        <p:spPr>
          <a:xfrm flipH="1" flipV="1">
            <a:off x="1004299" y="5650969"/>
            <a:ext cx="315834" cy="276566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Connecteur droit 440"/>
          <p:cNvCxnSpPr>
            <a:stCxn id="231" idx="0"/>
            <a:endCxn id="434" idx="2"/>
          </p:cNvCxnSpPr>
          <p:nvPr/>
        </p:nvCxnSpPr>
        <p:spPr>
          <a:xfrm flipV="1">
            <a:off x="574109" y="5650969"/>
            <a:ext cx="0" cy="276564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/>
          <p:cNvCxnSpPr>
            <a:stCxn id="229" idx="1"/>
            <a:endCxn id="434" idx="3"/>
          </p:cNvCxnSpPr>
          <p:nvPr/>
        </p:nvCxnSpPr>
        <p:spPr>
          <a:xfrm flipH="1" flipV="1">
            <a:off x="1004299" y="5308058"/>
            <a:ext cx="314440" cy="11679"/>
          </a:xfrm>
          <a:prstGeom prst="line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0" name="ZoneTexte 469"/>
          <p:cNvSpPr txBox="1"/>
          <p:nvPr/>
        </p:nvSpPr>
        <p:spPr>
          <a:xfrm>
            <a:off x="169426" y="1959170"/>
            <a:ext cx="430190" cy="480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Clés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ID_Clé</a:t>
            </a:r>
            <a:endParaRPr lang="fr-FR" sz="800" smtClean="0"/>
          </a:p>
          <a:p>
            <a:pPr algn="ctr"/>
            <a:endParaRPr lang="fr-FR" sz="800" b="1" dirty="0"/>
          </a:p>
        </p:txBody>
      </p:sp>
      <p:cxnSp>
        <p:nvCxnSpPr>
          <p:cNvPr id="475" name="Connecteur droit 30"/>
          <p:cNvCxnSpPr>
            <a:stCxn id="5" idx="1"/>
            <a:endCxn id="470" idx="3"/>
          </p:cNvCxnSpPr>
          <p:nvPr/>
        </p:nvCxnSpPr>
        <p:spPr>
          <a:xfrm flipH="1">
            <a:off x="599616" y="1331723"/>
            <a:ext cx="406973" cy="867828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eur droit 30"/>
          <p:cNvCxnSpPr>
            <a:stCxn id="6" idx="1"/>
            <a:endCxn id="470" idx="3"/>
          </p:cNvCxnSpPr>
          <p:nvPr/>
        </p:nvCxnSpPr>
        <p:spPr>
          <a:xfrm flipH="1">
            <a:off x="599616" y="2197551"/>
            <a:ext cx="406974" cy="200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Connecteur droit 30"/>
          <p:cNvCxnSpPr>
            <a:stCxn id="9" idx="1"/>
            <a:endCxn id="470" idx="3"/>
          </p:cNvCxnSpPr>
          <p:nvPr/>
        </p:nvCxnSpPr>
        <p:spPr>
          <a:xfrm flipH="1" flipV="1">
            <a:off x="599616" y="2199551"/>
            <a:ext cx="406974" cy="86107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3188948" y="4915202"/>
            <a:ext cx="686576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NoeudTOR</a:t>
            </a:r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7500445" y="4171722"/>
            <a:ext cx="602830" cy="671128"/>
          </a:xfrm>
          <a:prstGeom prst="rect">
            <a:avLst/>
          </a:prstGeom>
          <a:solidFill>
            <a:srgbClr val="F79646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fr-FR" sz="800" b="1" smtClean="0"/>
              <a:t>NoeudsTOR</a:t>
            </a:r>
            <a:endParaRPr lang="fr-FR" sz="800" b="1" dirty="0" smtClean="0"/>
          </a:p>
          <a:p>
            <a:pPr algn="ctr"/>
            <a:endParaRPr lang="fr-FR" sz="800" b="1" smtClean="0"/>
          </a:p>
          <a:p>
            <a:r>
              <a:rPr lang="fr-FR" sz="800" b="1" smtClean="0"/>
              <a:t>NoeudTOR</a:t>
            </a:r>
          </a:p>
          <a:p>
            <a:r>
              <a:rPr lang="fr-FR" sz="800" b="1" smtClean="0"/>
              <a:t>IP</a:t>
            </a:r>
          </a:p>
          <a:p>
            <a:r>
              <a:rPr lang="fr-FR" sz="800" b="1" smtClean="0"/>
              <a:t>port</a:t>
            </a:r>
            <a:endParaRPr lang="fr-FR" sz="800" b="1" dirty="0"/>
          </a:p>
        </p:txBody>
      </p:sp>
    </p:spTree>
    <p:extLst>
      <p:ext uri="{BB962C8B-B14F-4D97-AF65-F5344CB8AC3E}">
        <p14:creationId xmlns:p14="http://schemas.microsoft.com/office/powerpoint/2010/main" val="15710541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211</Words>
  <Application>Microsoft Macintosh PowerPoint</Application>
  <PresentationFormat>Présentation à l'écran (4:3)</PresentationFormat>
  <Paragraphs>215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support INRIA-Rocquencourt</dc:creator>
  <cp:lastModifiedBy>support INRIA-Rocquencourt</cp:lastModifiedBy>
  <cp:revision>126</cp:revision>
  <cp:lastPrinted>2015-12-12T18:17:16Z</cp:lastPrinted>
  <dcterms:created xsi:type="dcterms:W3CDTF">2015-12-12T11:40:11Z</dcterms:created>
  <dcterms:modified xsi:type="dcterms:W3CDTF">2015-12-16T02:38:50Z</dcterms:modified>
</cp:coreProperties>
</file>