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6489" autoAdjust="0"/>
  </p:normalViewPr>
  <p:slideViewPr>
    <p:cSldViewPr snapToGrid="0" snapToObjects="1">
      <p:cViewPr>
        <p:scale>
          <a:sx n="187" d="100"/>
          <a:sy n="187" d="100"/>
        </p:scale>
        <p:origin x="-272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B16B-DC68-2E4C-AFD5-337D9207E47D}" type="datetimeFigureOut">
              <a:rPr lang="fr-FR" smtClean="0"/>
              <a:t>13/12/15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5FD4-1617-FB43-AE66-91BF1C30F7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973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B16B-DC68-2E4C-AFD5-337D9207E47D}" type="datetimeFigureOut">
              <a:rPr lang="fr-FR" smtClean="0"/>
              <a:t>13/12/15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5FD4-1617-FB43-AE66-91BF1C30F7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26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B16B-DC68-2E4C-AFD5-337D9207E47D}" type="datetimeFigureOut">
              <a:rPr lang="fr-FR" smtClean="0"/>
              <a:t>13/12/15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5FD4-1617-FB43-AE66-91BF1C30F7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914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B16B-DC68-2E4C-AFD5-337D9207E47D}" type="datetimeFigureOut">
              <a:rPr lang="fr-FR" smtClean="0"/>
              <a:t>13/12/15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5FD4-1617-FB43-AE66-91BF1C30F7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0581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B16B-DC68-2E4C-AFD5-337D9207E47D}" type="datetimeFigureOut">
              <a:rPr lang="fr-FR" smtClean="0"/>
              <a:t>13/12/15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5FD4-1617-FB43-AE66-91BF1C30F7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545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B16B-DC68-2E4C-AFD5-337D9207E47D}" type="datetimeFigureOut">
              <a:rPr lang="fr-FR" smtClean="0"/>
              <a:t>13/12/15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5FD4-1617-FB43-AE66-91BF1C30F7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54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B16B-DC68-2E4C-AFD5-337D9207E47D}" type="datetimeFigureOut">
              <a:rPr lang="fr-FR" smtClean="0"/>
              <a:t>13/12/15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5FD4-1617-FB43-AE66-91BF1C30F7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6582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B16B-DC68-2E4C-AFD5-337D9207E47D}" type="datetimeFigureOut">
              <a:rPr lang="fr-FR" smtClean="0"/>
              <a:t>13/12/15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5FD4-1617-FB43-AE66-91BF1C30F7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0881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B16B-DC68-2E4C-AFD5-337D9207E47D}" type="datetimeFigureOut">
              <a:rPr lang="fr-FR" smtClean="0"/>
              <a:t>13/12/15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5FD4-1617-FB43-AE66-91BF1C30F7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824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B16B-DC68-2E4C-AFD5-337D9207E47D}" type="datetimeFigureOut">
              <a:rPr lang="fr-FR" smtClean="0"/>
              <a:t>13/12/15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5FD4-1617-FB43-AE66-91BF1C30F7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1352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B16B-DC68-2E4C-AFD5-337D9207E47D}" type="datetimeFigureOut">
              <a:rPr lang="fr-FR" smtClean="0"/>
              <a:t>13/12/15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5FD4-1617-FB43-AE66-91BF1C30F7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874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BB16B-DC68-2E4C-AFD5-337D9207E47D}" type="datetimeFigureOut">
              <a:rPr lang="fr-FR" smtClean="0"/>
              <a:t>13/12/15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E5FD4-1617-FB43-AE66-91BF1C30F7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5611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114591" y="2831311"/>
            <a:ext cx="639770" cy="458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dirty="0" smtClean="0"/>
              <a:t>Types</a:t>
            </a:r>
          </a:p>
          <a:p>
            <a:pPr algn="ctr"/>
            <a:endParaRPr lang="fr-FR" sz="800" b="1" dirty="0" smtClean="0"/>
          </a:p>
          <a:p>
            <a:r>
              <a:rPr lang="fr-FR" sz="800" b="1" smtClean="0"/>
              <a:t>Type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006589" y="990035"/>
            <a:ext cx="716984" cy="683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dirty="0" smtClean="0"/>
              <a:t>Groupes</a:t>
            </a:r>
          </a:p>
          <a:p>
            <a:pPr algn="ctr"/>
            <a:endParaRPr lang="fr-FR" sz="800" b="1" smtClean="0"/>
          </a:p>
          <a:p>
            <a:r>
              <a:rPr lang="fr-FR" sz="800" b="1" smtClean="0"/>
              <a:t>ID_Groupe</a:t>
            </a:r>
          </a:p>
          <a:p>
            <a:r>
              <a:rPr lang="fr-FR" sz="800" smtClean="0"/>
              <a:t>Groupe</a:t>
            </a:r>
          </a:p>
          <a:p>
            <a:r>
              <a:rPr lang="fr-FR" sz="800" i="1" smtClean="0"/>
              <a:t>ID_Clé</a:t>
            </a:r>
          </a:p>
          <a:p>
            <a:endParaRPr lang="fr-FR" sz="800" smtClean="0"/>
          </a:p>
          <a:p>
            <a:pPr algn="ctr"/>
            <a:endParaRPr lang="fr-FR" sz="8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1006590" y="1790736"/>
            <a:ext cx="716984" cy="813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dirty="0" smtClean="0"/>
              <a:t>Statuts</a:t>
            </a:r>
          </a:p>
          <a:p>
            <a:pPr algn="ctr"/>
            <a:endParaRPr lang="fr-FR" sz="800" b="1" dirty="0"/>
          </a:p>
          <a:p>
            <a:r>
              <a:rPr lang="fr-FR" sz="800" b="1" smtClean="0"/>
              <a:t>ID_Statut</a:t>
            </a:r>
            <a:endParaRPr lang="fr-FR" sz="800" b="1" dirty="0" smtClean="0"/>
          </a:p>
          <a:p>
            <a:r>
              <a:rPr lang="fr-FR" sz="800" dirty="0" smtClean="0"/>
              <a:t>Statut</a:t>
            </a:r>
          </a:p>
          <a:p>
            <a:r>
              <a:rPr lang="fr-FR" sz="800" smtClean="0"/>
              <a:t>Generalise</a:t>
            </a:r>
          </a:p>
          <a:p>
            <a:r>
              <a:rPr lang="fr-FR" sz="800" i="1" smtClean="0"/>
              <a:t>ID_Clé</a:t>
            </a:r>
          </a:p>
          <a:p>
            <a:endParaRPr lang="fr-FR" sz="800" smtClean="0"/>
          </a:p>
          <a:p>
            <a:endParaRPr lang="fr-FR" sz="800" dirty="0" smtClean="0"/>
          </a:p>
          <a:p>
            <a:pPr algn="ctr"/>
            <a:endParaRPr lang="fr-FR" sz="8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2043178" y="268968"/>
            <a:ext cx="842063" cy="684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dirty="0" smtClean="0"/>
              <a:t>Frontales</a:t>
            </a:r>
          </a:p>
          <a:p>
            <a:pPr algn="ctr"/>
            <a:endParaRPr lang="fr-FR" sz="800" b="1" smtClean="0"/>
          </a:p>
          <a:p>
            <a:r>
              <a:rPr lang="fr-FR" sz="800" b="1" smtClean="0"/>
              <a:t>Frontale</a:t>
            </a:r>
          </a:p>
          <a:p>
            <a:r>
              <a:rPr lang="fr-FR" sz="800" smtClean="0"/>
              <a:t>IP</a:t>
            </a:r>
          </a:p>
          <a:p>
            <a:r>
              <a:rPr lang="fr-FR" sz="800" smtClean="0"/>
              <a:t>Port</a:t>
            </a:r>
          </a:p>
          <a:p>
            <a:pPr algn="ctr"/>
            <a:endParaRPr lang="fr-FR" sz="8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2035892" y="1161238"/>
            <a:ext cx="849350" cy="12892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dirty="0" smtClean="0"/>
              <a:t>Utilisateurs</a:t>
            </a:r>
          </a:p>
          <a:p>
            <a:pPr algn="ctr"/>
            <a:endParaRPr lang="fr-FR" sz="800" b="1" dirty="0"/>
          </a:p>
          <a:p>
            <a:r>
              <a:rPr lang="fr-FR" sz="800" b="1" dirty="0" smtClean="0"/>
              <a:t>Login</a:t>
            </a:r>
          </a:p>
          <a:p>
            <a:r>
              <a:rPr lang="fr-FR" sz="800" dirty="0" smtClean="0"/>
              <a:t>(</a:t>
            </a:r>
            <a:r>
              <a:rPr lang="fr-FR" sz="800" dirty="0" err="1" smtClean="0"/>
              <a:t>Password</a:t>
            </a:r>
            <a:r>
              <a:rPr lang="fr-FR" sz="800" dirty="0" smtClean="0"/>
              <a:t>)</a:t>
            </a:r>
          </a:p>
          <a:p>
            <a:r>
              <a:rPr lang="fr-FR" sz="800" dirty="0" smtClean="0"/>
              <a:t>IP</a:t>
            </a:r>
          </a:p>
          <a:p>
            <a:r>
              <a:rPr lang="fr-FR" sz="800" dirty="0" smtClean="0"/>
              <a:t>Port</a:t>
            </a:r>
          </a:p>
          <a:p>
            <a:r>
              <a:rPr lang="fr-FR" sz="800" i="1" dirty="0" err="1" smtClean="0"/>
              <a:t>ID_Statut</a:t>
            </a:r>
            <a:endParaRPr lang="fr-FR" sz="800" i="1" dirty="0" smtClean="0"/>
          </a:p>
          <a:p>
            <a:r>
              <a:rPr lang="fr-FR" sz="800" i="1" dirty="0" err="1" smtClean="0"/>
              <a:t>ID_Affectations</a:t>
            </a:r>
            <a:endParaRPr lang="fr-FR" sz="800" i="1" dirty="0" smtClean="0"/>
          </a:p>
          <a:p>
            <a:r>
              <a:rPr lang="fr-FR" sz="800" i="1" dirty="0" smtClean="0"/>
              <a:t>Frontale</a:t>
            </a:r>
          </a:p>
          <a:p>
            <a:r>
              <a:rPr lang="fr-FR" sz="800" i="1" dirty="0" err="1" smtClean="0"/>
              <a:t>Liste_groupes</a:t>
            </a:r>
            <a:endParaRPr lang="fr-FR" sz="800" i="1" dirty="0" smtClean="0"/>
          </a:p>
          <a:p>
            <a:pPr algn="ctr"/>
            <a:endParaRPr lang="fr-FR" sz="8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1006590" y="2658352"/>
            <a:ext cx="716984" cy="804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dirty="0" smtClean="0"/>
              <a:t>Affectations</a:t>
            </a:r>
          </a:p>
          <a:p>
            <a:pPr algn="ctr"/>
            <a:endParaRPr lang="fr-FR" sz="800" b="1" smtClean="0"/>
          </a:p>
          <a:p>
            <a:r>
              <a:rPr lang="fr-FR" sz="800" b="1" smtClean="0"/>
              <a:t>ID_Affectation</a:t>
            </a:r>
          </a:p>
          <a:p>
            <a:r>
              <a:rPr lang="fr-FR" sz="800" smtClean="0"/>
              <a:t>Affectation</a:t>
            </a:r>
          </a:p>
          <a:p>
            <a:r>
              <a:rPr lang="fr-FR" sz="800" smtClean="0"/>
              <a:t>Generalise</a:t>
            </a:r>
          </a:p>
          <a:p>
            <a:r>
              <a:rPr lang="fr-FR" sz="800" i="1" smtClean="0"/>
              <a:t>ID_Clé</a:t>
            </a:r>
          </a:p>
          <a:p>
            <a:endParaRPr lang="fr-FR" sz="800" smtClean="0"/>
          </a:p>
          <a:p>
            <a:endParaRPr lang="fr-FR" sz="800" smtClean="0"/>
          </a:p>
          <a:p>
            <a:pPr algn="ctr"/>
            <a:endParaRPr lang="fr-FR" sz="8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2035892" y="2658352"/>
            <a:ext cx="849350" cy="804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Donnees</a:t>
            </a:r>
          </a:p>
          <a:p>
            <a:pPr algn="ctr"/>
            <a:endParaRPr lang="fr-FR" sz="800" b="1"/>
          </a:p>
          <a:p>
            <a:r>
              <a:rPr lang="fr-FR" sz="800" b="1" smtClean="0"/>
              <a:t>ID_Donnee</a:t>
            </a:r>
          </a:p>
          <a:p>
            <a:r>
              <a:rPr lang="fr-FR" sz="800" i="1" smtClean="0"/>
              <a:t>Login</a:t>
            </a:r>
          </a:p>
          <a:p>
            <a:r>
              <a:rPr lang="fr-FR" sz="800" i="1" smtClean="0"/>
              <a:t>Type</a:t>
            </a:r>
          </a:p>
          <a:p>
            <a:r>
              <a:rPr lang="fr-FR" sz="800" smtClean="0"/>
              <a:t>Valeur</a:t>
            </a:r>
          </a:p>
          <a:p>
            <a:endParaRPr lang="fr-FR" sz="800" smtClean="0"/>
          </a:p>
          <a:p>
            <a:endParaRPr lang="fr-FR" sz="800" dirty="0" smtClean="0"/>
          </a:p>
          <a:p>
            <a:pPr algn="ctr"/>
            <a:endParaRPr lang="fr-FR" sz="8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4043735" y="281912"/>
            <a:ext cx="789521" cy="563642"/>
          </a:xfrm>
          <a:prstGeom prst="rect">
            <a:avLst/>
          </a:prstGeom>
          <a:solidFill>
            <a:srgbClr val="F79646"/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NoeudsTOR</a:t>
            </a:r>
            <a:endParaRPr lang="fr-FR" sz="800" b="1" dirty="0" smtClean="0"/>
          </a:p>
          <a:p>
            <a:pPr algn="ctr"/>
            <a:endParaRPr lang="fr-FR" sz="800" b="1" smtClean="0"/>
          </a:p>
          <a:p>
            <a:r>
              <a:rPr lang="fr-FR" sz="800" b="1" smtClean="0"/>
              <a:t>IP</a:t>
            </a:r>
          </a:p>
          <a:p>
            <a:r>
              <a:rPr lang="fr-FR" sz="800" b="1" smtClean="0"/>
              <a:t>port</a:t>
            </a:r>
            <a:endParaRPr lang="fr-FR" sz="800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1006590" y="268968"/>
            <a:ext cx="716983" cy="5508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Inscription</a:t>
            </a:r>
          </a:p>
          <a:p>
            <a:pPr algn="ctr"/>
            <a:endParaRPr lang="fr-FR" sz="800" b="1"/>
          </a:p>
          <a:p>
            <a:r>
              <a:rPr lang="fr-FR" sz="800" i="1" smtClean="0"/>
              <a:t>Login</a:t>
            </a:r>
          </a:p>
          <a:p>
            <a:r>
              <a:rPr lang="fr-FR" sz="800" i="1" smtClean="0"/>
              <a:t>ID_Groupe</a:t>
            </a:r>
            <a:endParaRPr lang="fr-FR" sz="800" i="1" dirty="0" smtClean="0"/>
          </a:p>
          <a:p>
            <a:pPr algn="ctr"/>
            <a:endParaRPr lang="fr-FR" sz="8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4110929" y="4073533"/>
            <a:ext cx="1092021" cy="554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dirty="0" smtClean="0"/>
              <a:t>Donnees_Chiffrees</a:t>
            </a:r>
          </a:p>
          <a:p>
            <a:pPr algn="ctr"/>
            <a:r>
              <a:rPr lang="fr-FR" sz="800" dirty="0" smtClean="0"/>
              <a:t>(seuls dispo local)</a:t>
            </a:r>
            <a:endParaRPr lang="fr-FR" sz="800" dirty="0"/>
          </a:p>
          <a:p>
            <a:r>
              <a:rPr lang="fr-FR" sz="800" i="1" dirty="0" smtClean="0"/>
              <a:t>Type</a:t>
            </a:r>
          </a:p>
          <a:p>
            <a:r>
              <a:rPr lang="fr-FR" sz="800" dirty="0" smtClean="0"/>
              <a:t>ValeurChiffree</a:t>
            </a:r>
          </a:p>
          <a:p>
            <a:endParaRPr lang="fr-FR" sz="800" dirty="0" smtClean="0"/>
          </a:p>
          <a:p>
            <a:pPr algn="ctr"/>
            <a:endParaRPr lang="fr-FR" sz="800" b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3114591" y="1808123"/>
            <a:ext cx="647336" cy="7962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dirty="0" err="1" smtClean="0"/>
              <a:t>Types_Utili</a:t>
            </a:r>
            <a:endParaRPr lang="fr-FR" sz="800" b="1" dirty="0" smtClean="0"/>
          </a:p>
          <a:p>
            <a:r>
              <a:rPr lang="fr-FR" sz="800" i="1" dirty="0" smtClean="0"/>
              <a:t>Login</a:t>
            </a:r>
            <a:endParaRPr lang="fr-FR" sz="800" i="1" dirty="0" smtClean="0"/>
          </a:p>
          <a:p>
            <a:r>
              <a:rPr lang="fr-FR" sz="800" i="1" dirty="0" smtClean="0"/>
              <a:t>Type</a:t>
            </a:r>
          </a:p>
          <a:p>
            <a:r>
              <a:rPr lang="fr-FR" sz="800" dirty="0" smtClean="0"/>
              <a:t>Dispo</a:t>
            </a:r>
          </a:p>
          <a:p>
            <a:r>
              <a:rPr lang="fr-FR" sz="800" i="1" dirty="0" smtClean="0"/>
              <a:t>Politique</a:t>
            </a:r>
          </a:p>
          <a:p>
            <a:r>
              <a:rPr lang="fr-FR" sz="800" i="1" dirty="0" smtClean="0"/>
              <a:t>(</a:t>
            </a:r>
            <a:r>
              <a:rPr lang="fr-FR" sz="800" i="1" dirty="0" err="1" smtClean="0"/>
              <a:t>Ksec</a:t>
            </a:r>
            <a:r>
              <a:rPr lang="fr-FR" sz="800" i="1" dirty="0" smtClean="0"/>
              <a:t>)</a:t>
            </a:r>
            <a:endParaRPr lang="fr-FR" sz="800" i="1" dirty="0" smtClean="0"/>
          </a:p>
          <a:p>
            <a:pPr algn="ctr"/>
            <a:endParaRPr lang="fr-FR" sz="800" b="1" dirty="0"/>
          </a:p>
        </p:txBody>
      </p:sp>
      <p:sp>
        <p:nvSpPr>
          <p:cNvPr id="16" name="ZoneTexte 15"/>
          <p:cNvSpPr txBox="1"/>
          <p:nvPr/>
        </p:nvSpPr>
        <p:spPr>
          <a:xfrm>
            <a:off x="143919" y="4069154"/>
            <a:ext cx="860380" cy="5590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Donnees_Clair</a:t>
            </a:r>
          </a:p>
          <a:p>
            <a:pPr algn="ctr"/>
            <a:endParaRPr lang="fr-FR" sz="800" i="1" smtClean="0"/>
          </a:p>
          <a:p>
            <a:r>
              <a:rPr lang="fr-FR" sz="800" i="1" smtClean="0"/>
              <a:t>Type</a:t>
            </a:r>
          </a:p>
          <a:p>
            <a:r>
              <a:rPr lang="fr-FR" sz="800" smtClean="0"/>
              <a:t>Valeur</a:t>
            </a:r>
          </a:p>
          <a:p>
            <a:endParaRPr lang="fr-FR" sz="800" dirty="0" smtClean="0"/>
          </a:p>
          <a:p>
            <a:pPr algn="ctr"/>
            <a:endParaRPr lang="fr-FR" sz="800" b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1447889" y="3960799"/>
            <a:ext cx="566386" cy="7714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dirty="0" smtClean="0"/>
              <a:t>Types</a:t>
            </a:r>
          </a:p>
          <a:p>
            <a:pPr algn="ctr"/>
            <a:endParaRPr lang="fr-FR" sz="800" i="1" dirty="0" smtClean="0"/>
          </a:p>
          <a:p>
            <a:r>
              <a:rPr lang="fr-FR" sz="800" b="1" dirty="0" smtClean="0"/>
              <a:t>Type</a:t>
            </a:r>
          </a:p>
          <a:p>
            <a:r>
              <a:rPr lang="fr-FR" sz="800" dirty="0" err="1" smtClean="0"/>
              <a:t>Ksec</a:t>
            </a:r>
            <a:endParaRPr lang="fr-FR" sz="800" dirty="0" smtClean="0"/>
          </a:p>
          <a:p>
            <a:r>
              <a:rPr lang="fr-FR" sz="800" dirty="0" smtClean="0"/>
              <a:t>Dispo</a:t>
            </a:r>
          </a:p>
          <a:p>
            <a:r>
              <a:rPr lang="fr-FR" sz="800" i="1" dirty="0" smtClean="0"/>
              <a:t>Politique</a:t>
            </a:r>
          </a:p>
          <a:p>
            <a:endParaRPr lang="fr-FR" sz="800" dirty="0" smtClean="0"/>
          </a:p>
          <a:p>
            <a:pPr algn="ctr"/>
            <a:endParaRPr lang="fr-FR" sz="800" b="1" dirty="0"/>
          </a:p>
        </p:txBody>
      </p:sp>
      <p:sp>
        <p:nvSpPr>
          <p:cNvPr id="18" name="ZoneTexte 17"/>
          <p:cNvSpPr txBox="1"/>
          <p:nvPr/>
        </p:nvSpPr>
        <p:spPr>
          <a:xfrm>
            <a:off x="4045711" y="2779667"/>
            <a:ext cx="787547" cy="5540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dirty="0" err="1" smtClean="0"/>
              <a:t>Cred_Autorise</a:t>
            </a:r>
            <a:endParaRPr lang="fr-FR" sz="800" b="1" dirty="0" smtClean="0"/>
          </a:p>
          <a:p>
            <a:pPr algn="ctr"/>
            <a:endParaRPr lang="fr-FR" sz="800" b="1" dirty="0"/>
          </a:p>
          <a:p>
            <a:r>
              <a:rPr lang="fr-FR" sz="800" i="1" dirty="0" smtClean="0"/>
              <a:t>Politique</a:t>
            </a:r>
          </a:p>
          <a:p>
            <a:r>
              <a:rPr lang="fr-FR" sz="800" dirty="0" smtClean="0"/>
              <a:t>Cred_Auto_Ref</a:t>
            </a:r>
            <a:endParaRPr lang="fr-FR" sz="800" b="1" dirty="0"/>
          </a:p>
        </p:txBody>
      </p:sp>
      <p:sp>
        <p:nvSpPr>
          <p:cNvPr id="19" name="ZoneTexte 18"/>
          <p:cNvSpPr txBox="1"/>
          <p:nvPr/>
        </p:nvSpPr>
        <p:spPr>
          <a:xfrm>
            <a:off x="4110929" y="5764850"/>
            <a:ext cx="1092021" cy="671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dirty="0" smtClean="0"/>
              <a:t>U_Cles_Types</a:t>
            </a:r>
          </a:p>
          <a:p>
            <a:pPr algn="ctr"/>
            <a:endParaRPr lang="fr-FR" sz="800" b="1" dirty="0" smtClean="0"/>
          </a:p>
          <a:p>
            <a:r>
              <a:rPr lang="fr-FR" sz="800" i="1" dirty="0" smtClean="0"/>
              <a:t>Type</a:t>
            </a:r>
          </a:p>
          <a:p>
            <a:r>
              <a:rPr lang="fr-FR" sz="800" dirty="0" smtClean="0"/>
              <a:t>Cred_Auto_Ref</a:t>
            </a:r>
          </a:p>
          <a:p>
            <a:r>
              <a:rPr lang="fr-FR" sz="800" dirty="0" smtClean="0"/>
              <a:t>E_Cred_Ksec</a:t>
            </a:r>
          </a:p>
          <a:p>
            <a:endParaRPr lang="fr-FR" sz="800" dirty="0" smtClean="0"/>
          </a:p>
          <a:p>
            <a:pPr algn="ctr"/>
            <a:endParaRPr lang="fr-FR" sz="800" b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4441845" y="5050774"/>
            <a:ext cx="430190" cy="432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Types</a:t>
            </a:r>
          </a:p>
          <a:p>
            <a:pPr algn="ctr"/>
            <a:endParaRPr lang="fr-FR" sz="800" i="1" smtClean="0"/>
          </a:p>
          <a:p>
            <a:r>
              <a:rPr lang="fr-FR" sz="800" b="1" smtClean="0"/>
              <a:t>Type</a:t>
            </a:r>
          </a:p>
          <a:p>
            <a:pPr algn="ctr"/>
            <a:endParaRPr lang="fr-FR" sz="800" b="1" dirty="0"/>
          </a:p>
        </p:txBody>
      </p:sp>
      <p:cxnSp>
        <p:nvCxnSpPr>
          <p:cNvPr id="22" name="Connecteur droit 21"/>
          <p:cNvCxnSpPr>
            <a:stCxn id="14" idx="2"/>
            <a:endCxn id="20" idx="0"/>
          </p:cNvCxnSpPr>
          <p:nvPr/>
        </p:nvCxnSpPr>
        <p:spPr>
          <a:xfrm>
            <a:off x="4656940" y="4628177"/>
            <a:ext cx="0" cy="422597"/>
          </a:xfrm>
          <a:prstGeom prst="line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19" idx="0"/>
            <a:endCxn id="20" idx="2"/>
          </p:cNvCxnSpPr>
          <p:nvPr/>
        </p:nvCxnSpPr>
        <p:spPr>
          <a:xfrm flipV="1">
            <a:off x="4656940" y="5483731"/>
            <a:ext cx="0" cy="281119"/>
          </a:xfrm>
          <a:prstGeom prst="line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16" idx="3"/>
            <a:endCxn id="17" idx="1"/>
          </p:cNvCxnSpPr>
          <p:nvPr/>
        </p:nvCxnSpPr>
        <p:spPr>
          <a:xfrm flipV="1">
            <a:off x="1004299" y="4346529"/>
            <a:ext cx="443590" cy="2137"/>
          </a:xfrm>
          <a:prstGeom prst="line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8" idx="1"/>
            <a:endCxn id="9" idx="3"/>
          </p:cNvCxnSpPr>
          <p:nvPr/>
        </p:nvCxnSpPr>
        <p:spPr>
          <a:xfrm flipH="1">
            <a:off x="1723574" y="1805859"/>
            <a:ext cx="312318" cy="1254769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>
            <a:stCxn id="8" idx="1"/>
            <a:endCxn id="6" idx="3"/>
          </p:cNvCxnSpPr>
          <p:nvPr/>
        </p:nvCxnSpPr>
        <p:spPr>
          <a:xfrm flipH="1">
            <a:off x="1723574" y="1805859"/>
            <a:ext cx="312318" cy="391692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3" idx="3"/>
            <a:endCxn id="8" idx="1"/>
          </p:cNvCxnSpPr>
          <p:nvPr/>
        </p:nvCxnSpPr>
        <p:spPr>
          <a:xfrm>
            <a:off x="1723573" y="544392"/>
            <a:ext cx="312319" cy="1261467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5" idx="1"/>
            <a:endCxn id="8" idx="3"/>
          </p:cNvCxnSpPr>
          <p:nvPr/>
        </p:nvCxnSpPr>
        <p:spPr>
          <a:xfrm flipH="1" flipV="1">
            <a:off x="2885242" y="1805859"/>
            <a:ext cx="229349" cy="400386"/>
          </a:xfrm>
          <a:prstGeom prst="line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>
            <a:stCxn id="8" idx="0"/>
            <a:endCxn id="7" idx="2"/>
          </p:cNvCxnSpPr>
          <p:nvPr/>
        </p:nvCxnSpPr>
        <p:spPr>
          <a:xfrm flipV="1">
            <a:off x="2460567" y="953040"/>
            <a:ext cx="3643" cy="208198"/>
          </a:xfrm>
          <a:prstGeom prst="line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>
            <a:stCxn id="15" idx="2"/>
            <a:endCxn id="4" idx="0"/>
          </p:cNvCxnSpPr>
          <p:nvPr/>
        </p:nvCxnSpPr>
        <p:spPr>
          <a:xfrm flipH="1">
            <a:off x="3434476" y="2604366"/>
            <a:ext cx="3783" cy="226945"/>
          </a:xfrm>
          <a:prstGeom prst="line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>
            <a:stCxn id="18" idx="0"/>
            <a:endCxn id="190" idx="2"/>
          </p:cNvCxnSpPr>
          <p:nvPr/>
        </p:nvCxnSpPr>
        <p:spPr>
          <a:xfrm flipH="1" flipV="1">
            <a:off x="4351194" y="2362152"/>
            <a:ext cx="88291" cy="417515"/>
          </a:xfrm>
          <a:prstGeom prst="line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>
            <a:stCxn id="10" idx="0"/>
            <a:endCxn id="8" idx="2"/>
          </p:cNvCxnSpPr>
          <p:nvPr/>
        </p:nvCxnSpPr>
        <p:spPr>
          <a:xfrm flipV="1">
            <a:off x="2460567" y="2450480"/>
            <a:ext cx="0" cy="207872"/>
          </a:xfrm>
          <a:prstGeom prst="line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>
            <a:stCxn id="10" idx="3"/>
            <a:endCxn id="4" idx="1"/>
          </p:cNvCxnSpPr>
          <p:nvPr/>
        </p:nvCxnSpPr>
        <p:spPr>
          <a:xfrm>
            <a:off x="2885242" y="3060628"/>
            <a:ext cx="229349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Connecteur droit 178"/>
          <p:cNvCxnSpPr>
            <a:stCxn id="13" idx="2"/>
            <a:endCxn id="5" idx="0"/>
          </p:cNvCxnSpPr>
          <p:nvPr/>
        </p:nvCxnSpPr>
        <p:spPr>
          <a:xfrm flipH="1">
            <a:off x="1365081" y="819815"/>
            <a:ext cx="1" cy="170220"/>
          </a:xfrm>
          <a:prstGeom prst="line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ZoneTexte 189"/>
          <p:cNvSpPr txBox="1"/>
          <p:nvPr/>
        </p:nvSpPr>
        <p:spPr>
          <a:xfrm>
            <a:off x="3957420" y="1808123"/>
            <a:ext cx="787547" cy="5540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dirty="0" smtClean="0"/>
              <a:t>Politiques</a:t>
            </a:r>
          </a:p>
          <a:p>
            <a:pPr algn="ctr"/>
            <a:endParaRPr lang="fr-FR" sz="800" b="1" dirty="0"/>
          </a:p>
          <a:p>
            <a:r>
              <a:rPr lang="fr-FR" sz="800" b="1" dirty="0" smtClean="0"/>
              <a:t>Politique</a:t>
            </a:r>
          </a:p>
          <a:p>
            <a:r>
              <a:rPr lang="fr-FR" sz="800" dirty="0" smtClean="0"/>
              <a:t>Expression</a:t>
            </a:r>
            <a:endParaRPr lang="fr-FR" sz="800" b="1" dirty="0"/>
          </a:p>
        </p:txBody>
      </p:sp>
      <p:cxnSp>
        <p:nvCxnSpPr>
          <p:cNvPr id="194" name="Connecteur droit 193"/>
          <p:cNvCxnSpPr>
            <a:stCxn id="15" idx="3"/>
            <a:endCxn id="190" idx="1"/>
          </p:cNvCxnSpPr>
          <p:nvPr/>
        </p:nvCxnSpPr>
        <p:spPr>
          <a:xfrm flipV="1">
            <a:off x="3761927" y="2085138"/>
            <a:ext cx="195493" cy="121107"/>
          </a:xfrm>
          <a:prstGeom prst="line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6" name="ZoneTexte 215"/>
          <p:cNvSpPr txBox="1"/>
          <p:nvPr/>
        </p:nvSpPr>
        <p:spPr>
          <a:xfrm>
            <a:off x="3166636" y="4069515"/>
            <a:ext cx="708888" cy="5540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dirty="0" err="1" smtClean="0"/>
              <a:t>Cred_Autorise</a:t>
            </a:r>
            <a:endParaRPr lang="fr-FR" sz="800" b="1" dirty="0" smtClean="0"/>
          </a:p>
          <a:p>
            <a:pPr algn="ctr"/>
            <a:endParaRPr lang="fr-FR" sz="800" b="1" dirty="0"/>
          </a:p>
          <a:p>
            <a:r>
              <a:rPr lang="fr-FR" sz="800" i="1" dirty="0" smtClean="0"/>
              <a:t>Politique</a:t>
            </a:r>
          </a:p>
          <a:p>
            <a:r>
              <a:rPr lang="fr-FR" sz="800" dirty="0" smtClean="0"/>
              <a:t>Cred_Auto_Ref</a:t>
            </a:r>
            <a:endParaRPr lang="fr-FR" sz="800" b="1" dirty="0"/>
          </a:p>
        </p:txBody>
      </p:sp>
      <p:cxnSp>
        <p:nvCxnSpPr>
          <p:cNvPr id="217" name="Connecteur droit 216"/>
          <p:cNvCxnSpPr/>
          <p:nvPr/>
        </p:nvCxnSpPr>
        <p:spPr>
          <a:xfrm flipH="1">
            <a:off x="2994844" y="4341597"/>
            <a:ext cx="171792" cy="9864"/>
          </a:xfrm>
          <a:prstGeom prst="line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ZoneTexte 217"/>
          <p:cNvSpPr txBox="1"/>
          <p:nvPr/>
        </p:nvSpPr>
        <p:spPr>
          <a:xfrm>
            <a:off x="2264309" y="4069515"/>
            <a:ext cx="730535" cy="5540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Politiques</a:t>
            </a:r>
          </a:p>
          <a:p>
            <a:pPr algn="ctr"/>
            <a:endParaRPr lang="fr-FR" sz="800" b="1"/>
          </a:p>
          <a:p>
            <a:r>
              <a:rPr lang="fr-FR" sz="800" b="1" smtClean="0"/>
              <a:t>Politique</a:t>
            </a:r>
          </a:p>
          <a:p>
            <a:r>
              <a:rPr lang="fr-FR" sz="800" smtClean="0"/>
              <a:t>Expression</a:t>
            </a:r>
            <a:endParaRPr lang="fr-FR" sz="800" b="1" dirty="0"/>
          </a:p>
        </p:txBody>
      </p:sp>
      <p:cxnSp>
        <p:nvCxnSpPr>
          <p:cNvPr id="219" name="Connecteur droit 218"/>
          <p:cNvCxnSpPr/>
          <p:nvPr/>
        </p:nvCxnSpPr>
        <p:spPr>
          <a:xfrm>
            <a:off x="2014275" y="4346529"/>
            <a:ext cx="267369" cy="1"/>
          </a:xfrm>
          <a:prstGeom prst="line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ZoneTexte 228"/>
          <p:cNvSpPr txBox="1"/>
          <p:nvPr/>
        </p:nvSpPr>
        <p:spPr>
          <a:xfrm>
            <a:off x="1318739" y="4988504"/>
            <a:ext cx="695536" cy="6624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dirty="0" smtClean="0"/>
              <a:t>Groupes</a:t>
            </a:r>
          </a:p>
          <a:p>
            <a:pPr algn="ctr"/>
            <a:endParaRPr lang="fr-FR" sz="800" b="1" smtClean="0"/>
          </a:p>
          <a:p>
            <a:r>
              <a:rPr lang="fr-FR" sz="800" b="1" smtClean="0"/>
              <a:t>ID_Groupe</a:t>
            </a:r>
          </a:p>
          <a:p>
            <a:r>
              <a:rPr lang="fr-FR" sz="800" smtClean="0"/>
              <a:t>Groupe</a:t>
            </a:r>
          </a:p>
          <a:p>
            <a:r>
              <a:rPr lang="fr-FR" sz="800" i="1" smtClean="0"/>
              <a:t>ID_Clé</a:t>
            </a:r>
          </a:p>
        </p:txBody>
      </p:sp>
      <p:sp>
        <p:nvSpPr>
          <p:cNvPr id="230" name="ZoneTexte 229"/>
          <p:cNvSpPr txBox="1"/>
          <p:nvPr/>
        </p:nvSpPr>
        <p:spPr>
          <a:xfrm>
            <a:off x="1320132" y="5914969"/>
            <a:ext cx="694143" cy="8030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dirty="0" smtClean="0"/>
              <a:t>Statuts</a:t>
            </a:r>
          </a:p>
          <a:p>
            <a:pPr algn="ctr"/>
            <a:endParaRPr lang="fr-FR" sz="800" b="1" dirty="0"/>
          </a:p>
          <a:p>
            <a:r>
              <a:rPr lang="fr-FR" sz="800" b="1" smtClean="0"/>
              <a:t>ID_Statut</a:t>
            </a:r>
            <a:endParaRPr lang="fr-FR" sz="800" b="1" dirty="0" smtClean="0"/>
          </a:p>
          <a:p>
            <a:r>
              <a:rPr lang="fr-FR" sz="800" dirty="0" smtClean="0"/>
              <a:t>Statut</a:t>
            </a:r>
          </a:p>
          <a:p>
            <a:r>
              <a:rPr lang="fr-FR" sz="800" smtClean="0"/>
              <a:t>Generalise</a:t>
            </a:r>
          </a:p>
          <a:p>
            <a:r>
              <a:rPr lang="fr-FR" sz="800" i="1" smtClean="0"/>
              <a:t>ID_Clé</a:t>
            </a:r>
          </a:p>
          <a:p>
            <a:endParaRPr lang="fr-FR" sz="800" smtClean="0"/>
          </a:p>
          <a:p>
            <a:endParaRPr lang="fr-FR" sz="800" dirty="0" smtClean="0"/>
          </a:p>
          <a:p>
            <a:pPr algn="ctr"/>
            <a:endParaRPr lang="fr-FR" sz="800" b="1" dirty="0"/>
          </a:p>
        </p:txBody>
      </p:sp>
      <p:sp>
        <p:nvSpPr>
          <p:cNvPr id="231" name="ZoneTexte 230"/>
          <p:cNvSpPr txBox="1"/>
          <p:nvPr/>
        </p:nvSpPr>
        <p:spPr>
          <a:xfrm>
            <a:off x="143919" y="5927533"/>
            <a:ext cx="860380" cy="7905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dirty="0" smtClean="0"/>
              <a:t>Affectations</a:t>
            </a:r>
          </a:p>
          <a:p>
            <a:pPr algn="ctr"/>
            <a:endParaRPr lang="fr-FR" sz="800" b="1" smtClean="0"/>
          </a:p>
          <a:p>
            <a:r>
              <a:rPr lang="fr-FR" sz="800" b="1" smtClean="0"/>
              <a:t>ID_Affectation</a:t>
            </a:r>
          </a:p>
          <a:p>
            <a:r>
              <a:rPr lang="fr-FR" sz="800" smtClean="0"/>
              <a:t>Affectation</a:t>
            </a:r>
          </a:p>
          <a:p>
            <a:r>
              <a:rPr lang="fr-FR" sz="800" smtClean="0"/>
              <a:t>Generalise</a:t>
            </a:r>
          </a:p>
          <a:p>
            <a:r>
              <a:rPr lang="fr-FR" sz="800" i="1" smtClean="0"/>
              <a:t>ID_Clé</a:t>
            </a:r>
          </a:p>
          <a:p>
            <a:endParaRPr lang="fr-FR" sz="800" smtClean="0"/>
          </a:p>
          <a:p>
            <a:pPr algn="ctr"/>
            <a:endParaRPr lang="fr-FR" sz="800" b="1" dirty="0"/>
          </a:p>
        </p:txBody>
      </p:sp>
      <p:sp>
        <p:nvSpPr>
          <p:cNvPr id="233" name="ZoneTexte 232"/>
          <p:cNvSpPr txBox="1"/>
          <p:nvPr/>
        </p:nvSpPr>
        <p:spPr>
          <a:xfrm>
            <a:off x="6969080" y="364236"/>
            <a:ext cx="1092021" cy="10604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dirty="0" smtClean="0"/>
              <a:t>Donnees_Chiffrees</a:t>
            </a:r>
          </a:p>
          <a:p>
            <a:pPr algn="ctr"/>
            <a:endParaRPr lang="fr-FR" sz="800" b="1" dirty="0"/>
          </a:p>
          <a:p>
            <a:r>
              <a:rPr lang="fr-FR" sz="800" b="1" dirty="0" smtClean="0"/>
              <a:t>RefBD</a:t>
            </a:r>
          </a:p>
          <a:p>
            <a:r>
              <a:rPr lang="fr-FR" sz="800" i="1" dirty="0" smtClean="0"/>
              <a:t>Type</a:t>
            </a:r>
          </a:p>
          <a:p>
            <a:r>
              <a:rPr lang="fr-FR" sz="800" dirty="0"/>
              <a:t>Statut_Gen</a:t>
            </a:r>
          </a:p>
          <a:p>
            <a:r>
              <a:rPr lang="fr-FR" sz="800" dirty="0"/>
              <a:t>Affect_Gen</a:t>
            </a:r>
          </a:p>
          <a:p>
            <a:r>
              <a:rPr lang="fr-FR" sz="800" dirty="0" smtClean="0"/>
              <a:t>Valeur_Chiffree</a:t>
            </a:r>
            <a:endParaRPr lang="fr-FR" sz="800" dirty="0" smtClean="0"/>
          </a:p>
          <a:p>
            <a:r>
              <a:rPr lang="fr-FR" sz="800" dirty="0" smtClean="0"/>
              <a:t>Meta_Chiffree</a:t>
            </a:r>
          </a:p>
          <a:p>
            <a:endParaRPr lang="fr-FR" sz="800" dirty="0" smtClean="0"/>
          </a:p>
          <a:p>
            <a:pPr algn="ctr"/>
            <a:endParaRPr lang="fr-FR" sz="800" b="1" dirty="0"/>
          </a:p>
        </p:txBody>
      </p:sp>
      <p:sp>
        <p:nvSpPr>
          <p:cNvPr id="235" name="ZoneTexte 234"/>
          <p:cNvSpPr txBox="1"/>
          <p:nvPr/>
        </p:nvSpPr>
        <p:spPr>
          <a:xfrm>
            <a:off x="6969080" y="2426622"/>
            <a:ext cx="1092021" cy="835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dirty="0" smtClean="0"/>
              <a:t>Cles_Types</a:t>
            </a:r>
          </a:p>
          <a:p>
            <a:pPr algn="ctr"/>
            <a:endParaRPr lang="fr-FR" sz="800" b="1" dirty="0" smtClean="0"/>
          </a:p>
          <a:p>
            <a:r>
              <a:rPr lang="fr-FR" sz="800" b="1" dirty="0" smtClean="0"/>
              <a:t>ID_Cred</a:t>
            </a:r>
          </a:p>
          <a:p>
            <a:r>
              <a:rPr lang="fr-FR" sz="800" i="1" dirty="0" smtClean="0"/>
              <a:t>Type</a:t>
            </a:r>
          </a:p>
          <a:p>
            <a:r>
              <a:rPr lang="fr-FR" sz="800" dirty="0" smtClean="0"/>
              <a:t>Cred_Auto_Ref</a:t>
            </a:r>
          </a:p>
          <a:p>
            <a:r>
              <a:rPr lang="fr-FR" sz="800" dirty="0" smtClean="0"/>
              <a:t>E_Cred_Ksec</a:t>
            </a:r>
          </a:p>
          <a:p>
            <a:endParaRPr lang="fr-FR" sz="800" dirty="0" smtClean="0"/>
          </a:p>
          <a:p>
            <a:pPr algn="ctr"/>
            <a:endParaRPr lang="fr-FR" sz="800" b="1" dirty="0"/>
          </a:p>
        </p:txBody>
      </p:sp>
      <p:sp>
        <p:nvSpPr>
          <p:cNvPr id="236" name="ZoneTexte 235"/>
          <p:cNvSpPr txBox="1"/>
          <p:nvPr/>
        </p:nvSpPr>
        <p:spPr>
          <a:xfrm>
            <a:off x="7240237" y="1659898"/>
            <a:ext cx="554881" cy="542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dirty="0" smtClean="0"/>
              <a:t>Liens</a:t>
            </a:r>
          </a:p>
          <a:p>
            <a:pPr algn="ctr"/>
            <a:endParaRPr lang="fr-FR" sz="800" b="1" dirty="0"/>
          </a:p>
          <a:p>
            <a:r>
              <a:rPr lang="fr-FR" sz="800" i="1" dirty="0" smtClean="0"/>
              <a:t>RefBD</a:t>
            </a:r>
          </a:p>
          <a:p>
            <a:r>
              <a:rPr lang="fr-FR" sz="800" i="1" dirty="0" smtClean="0"/>
              <a:t>ID_Cred</a:t>
            </a:r>
          </a:p>
          <a:p>
            <a:pPr algn="ctr"/>
            <a:endParaRPr lang="fr-FR" sz="800" b="1" dirty="0"/>
          </a:p>
        </p:txBody>
      </p:sp>
      <p:cxnSp>
        <p:nvCxnSpPr>
          <p:cNvPr id="237" name="Connecteur droit 236"/>
          <p:cNvCxnSpPr>
            <a:stCxn id="236" idx="0"/>
            <a:endCxn id="233" idx="2"/>
          </p:cNvCxnSpPr>
          <p:nvPr/>
        </p:nvCxnSpPr>
        <p:spPr>
          <a:xfrm flipH="1" flipV="1">
            <a:off x="7515091" y="1424723"/>
            <a:ext cx="2587" cy="235175"/>
          </a:xfrm>
          <a:prstGeom prst="line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cteur droit 239"/>
          <p:cNvCxnSpPr>
            <a:stCxn id="236" idx="2"/>
            <a:endCxn id="235" idx="0"/>
          </p:cNvCxnSpPr>
          <p:nvPr/>
        </p:nvCxnSpPr>
        <p:spPr>
          <a:xfrm flipH="1">
            <a:off x="7515091" y="2202742"/>
            <a:ext cx="2587" cy="223880"/>
          </a:xfrm>
          <a:prstGeom prst="line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Connecteur droit 243"/>
          <p:cNvCxnSpPr/>
          <p:nvPr/>
        </p:nvCxnSpPr>
        <p:spPr>
          <a:xfrm>
            <a:off x="0" y="3734748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Connecteur droit 244"/>
          <p:cNvCxnSpPr/>
          <p:nvPr/>
        </p:nvCxnSpPr>
        <p:spPr>
          <a:xfrm flipV="1">
            <a:off x="5470948" y="25711"/>
            <a:ext cx="0" cy="68273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2" name="ZoneTexte 271"/>
          <p:cNvSpPr txBox="1"/>
          <p:nvPr/>
        </p:nvSpPr>
        <p:spPr>
          <a:xfrm>
            <a:off x="2285956" y="4978516"/>
            <a:ext cx="708888" cy="6078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Utilisateurs (1) </a:t>
            </a:r>
          </a:p>
          <a:p>
            <a:pPr algn="ctr"/>
            <a:endParaRPr lang="fr-FR" sz="800" b="1"/>
          </a:p>
          <a:p>
            <a:r>
              <a:rPr lang="fr-FR" sz="800" b="1" smtClean="0"/>
              <a:t>Login</a:t>
            </a:r>
          </a:p>
          <a:p>
            <a:r>
              <a:rPr lang="fr-FR" sz="800" smtClean="0"/>
              <a:t>H(Password)</a:t>
            </a:r>
          </a:p>
        </p:txBody>
      </p:sp>
      <p:sp>
        <p:nvSpPr>
          <p:cNvPr id="274" name="ZoneTexte 273"/>
          <p:cNvSpPr txBox="1"/>
          <p:nvPr/>
        </p:nvSpPr>
        <p:spPr>
          <a:xfrm>
            <a:off x="3188948" y="5872528"/>
            <a:ext cx="686576" cy="5636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dirty="0" smtClean="0"/>
              <a:t>Frontales (1)</a:t>
            </a:r>
          </a:p>
          <a:p>
            <a:pPr algn="ctr"/>
            <a:endParaRPr lang="fr-FR" sz="800" b="1" dirty="0" smtClean="0"/>
          </a:p>
          <a:p>
            <a:r>
              <a:rPr lang="fr-FR" sz="800" dirty="0" smtClean="0"/>
              <a:t>IP</a:t>
            </a:r>
          </a:p>
          <a:p>
            <a:r>
              <a:rPr lang="fr-FR" sz="800" dirty="0" smtClean="0"/>
              <a:t>Port</a:t>
            </a:r>
          </a:p>
          <a:p>
            <a:pPr algn="ctr"/>
            <a:endParaRPr lang="fr-FR" sz="800" b="1" dirty="0"/>
          </a:p>
        </p:txBody>
      </p:sp>
      <p:sp>
        <p:nvSpPr>
          <p:cNvPr id="282" name="ZoneTexte 281"/>
          <p:cNvSpPr txBox="1"/>
          <p:nvPr/>
        </p:nvSpPr>
        <p:spPr>
          <a:xfrm>
            <a:off x="5907703" y="353573"/>
            <a:ext cx="849350" cy="831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dirty="0" smtClean="0"/>
              <a:t>Utilisateurs</a:t>
            </a:r>
          </a:p>
          <a:p>
            <a:pPr algn="ctr"/>
            <a:endParaRPr lang="fr-FR" sz="800" b="1" dirty="0"/>
          </a:p>
          <a:p>
            <a:r>
              <a:rPr lang="fr-FR" sz="800" dirty="0" smtClean="0"/>
              <a:t>IP</a:t>
            </a:r>
          </a:p>
          <a:p>
            <a:r>
              <a:rPr lang="fr-FR" sz="800" dirty="0" smtClean="0"/>
              <a:t>Port</a:t>
            </a:r>
          </a:p>
          <a:p>
            <a:r>
              <a:rPr lang="fr-FR" sz="800" dirty="0" smtClean="0"/>
              <a:t>[Statut_Gen]</a:t>
            </a:r>
          </a:p>
          <a:p>
            <a:r>
              <a:rPr lang="fr-FR" sz="800" dirty="0" smtClean="0"/>
              <a:t>[Affect_Gen]</a:t>
            </a:r>
          </a:p>
          <a:p>
            <a:endParaRPr lang="fr-FR" sz="800" dirty="0" smtClean="0"/>
          </a:p>
          <a:p>
            <a:pPr algn="ctr"/>
            <a:endParaRPr lang="fr-FR" sz="800" b="1" dirty="0"/>
          </a:p>
        </p:txBody>
      </p:sp>
      <p:sp>
        <p:nvSpPr>
          <p:cNvPr id="284" name="ZoneTexte 283"/>
          <p:cNvSpPr txBox="1"/>
          <p:nvPr/>
        </p:nvSpPr>
        <p:spPr>
          <a:xfrm>
            <a:off x="5907703" y="1334448"/>
            <a:ext cx="849350" cy="546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Server</a:t>
            </a:r>
            <a:endParaRPr lang="fr-FR" sz="800" b="1" dirty="0" smtClean="0"/>
          </a:p>
          <a:p>
            <a:pPr algn="ctr"/>
            <a:endParaRPr lang="fr-FR" sz="800" b="1" smtClean="0"/>
          </a:p>
          <a:p>
            <a:r>
              <a:rPr lang="fr-FR" sz="800" smtClean="0"/>
              <a:t>IP</a:t>
            </a:r>
          </a:p>
          <a:p>
            <a:r>
              <a:rPr lang="fr-FR" sz="800" smtClean="0"/>
              <a:t>Port</a:t>
            </a:r>
          </a:p>
          <a:p>
            <a:pPr algn="ctr"/>
            <a:endParaRPr lang="fr-FR" sz="800" b="1" dirty="0"/>
          </a:p>
        </p:txBody>
      </p:sp>
      <p:sp>
        <p:nvSpPr>
          <p:cNvPr id="285" name="ZoneTexte 284"/>
          <p:cNvSpPr txBox="1"/>
          <p:nvPr/>
        </p:nvSpPr>
        <p:spPr>
          <a:xfrm>
            <a:off x="4045710" y="1062314"/>
            <a:ext cx="787547" cy="5636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Server</a:t>
            </a:r>
            <a:endParaRPr lang="fr-FR" sz="800" b="1" dirty="0" smtClean="0"/>
          </a:p>
          <a:p>
            <a:pPr algn="ctr"/>
            <a:endParaRPr lang="fr-FR" sz="800" b="1" smtClean="0"/>
          </a:p>
          <a:p>
            <a:r>
              <a:rPr lang="fr-FR" sz="800" smtClean="0"/>
              <a:t>IP</a:t>
            </a:r>
          </a:p>
          <a:p>
            <a:r>
              <a:rPr lang="fr-FR" sz="800" smtClean="0"/>
              <a:t>Port</a:t>
            </a:r>
          </a:p>
          <a:p>
            <a:pPr algn="ctr"/>
            <a:endParaRPr lang="fr-FR" sz="800" b="1" dirty="0"/>
          </a:p>
        </p:txBody>
      </p:sp>
      <p:sp>
        <p:nvSpPr>
          <p:cNvPr id="286" name="ZoneTexte 285"/>
          <p:cNvSpPr txBox="1"/>
          <p:nvPr/>
        </p:nvSpPr>
        <p:spPr>
          <a:xfrm>
            <a:off x="8242803" y="2592706"/>
            <a:ext cx="728618" cy="67063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Routage</a:t>
            </a:r>
          </a:p>
          <a:p>
            <a:endParaRPr lang="fr-FR" sz="800"/>
          </a:p>
          <a:p>
            <a:r>
              <a:rPr lang="fr-FR" sz="800" b="1" smtClean="0"/>
              <a:t>ID_Req</a:t>
            </a:r>
          </a:p>
          <a:p>
            <a:r>
              <a:rPr lang="fr-FR" sz="800" smtClean="0"/>
              <a:t>IP_Emetteur</a:t>
            </a:r>
          </a:p>
          <a:p>
            <a:r>
              <a:rPr lang="fr-FR" sz="800" smtClean="0"/>
              <a:t>Port_Emetteur</a:t>
            </a:r>
            <a:endParaRPr lang="fr-FR" sz="800" dirty="0"/>
          </a:p>
        </p:txBody>
      </p:sp>
      <p:sp>
        <p:nvSpPr>
          <p:cNvPr id="297" name="ZoneTexte 296"/>
          <p:cNvSpPr txBox="1"/>
          <p:nvPr/>
        </p:nvSpPr>
        <p:spPr>
          <a:xfrm>
            <a:off x="5902991" y="4115451"/>
            <a:ext cx="880709" cy="684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dirty="0" smtClean="0"/>
              <a:t>Frontales</a:t>
            </a:r>
          </a:p>
          <a:p>
            <a:pPr algn="ctr"/>
            <a:endParaRPr lang="fr-FR" sz="800" b="1" smtClean="0"/>
          </a:p>
          <a:p>
            <a:r>
              <a:rPr lang="fr-FR" sz="800" b="1" smtClean="0"/>
              <a:t>Frontale</a:t>
            </a:r>
          </a:p>
          <a:p>
            <a:r>
              <a:rPr lang="fr-FR" sz="800" smtClean="0"/>
              <a:t>IP</a:t>
            </a:r>
          </a:p>
          <a:p>
            <a:r>
              <a:rPr lang="fr-FR" sz="800" smtClean="0"/>
              <a:t>Port</a:t>
            </a:r>
          </a:p>
          <a:p>
            <a:pPr algn="ctr"/>
            <a:endParaRPr lang="fr-FR" sz="800" b="1" dirty="0"/>
          </a:p>
        </p:txBody>
      </p:sp>
      <p:sp>
        <p:nvSpPr>
          <p:cNvPr id="307" name="Rectangle 306"/>
          <p:cNvSpPr/>
          <p:nvPr/>
        </p:nvSpPr>
        <p:spPr>
          <a:xfrm>
            <a:off x="3438259" y="3453936"/>
            <a:ext cx="118494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50" b="1" smtClean="0">
                <a:solidFill>
                  <a:prstClr val="black"/>
                </a:solidFill>
              </a:rPr>
              <a:t>BD d’initialisation</a:t>
            </a:r>
            <a:endParaRPr lang="fr-FR" sz="2800"/>
          </a:p>
        </p:txBody>
      </p:sp>
      <p:sp>
        <p:nvSpPr>
          <p:cNvPr id="308" name="Rectangle 307"/>
          <p:cNvSpPr/>
          <p:nvPr/>
        </p:nvSpPr>
        <p:spPr>
          <a:xfrm>
            <a:off x="6397935" y="3445936"/>
            <a:ext cx="110251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50" b="1" smtClean="0">
                <a:solidFill>
                  <a:prstClr val="black"/>
                </a:solidFill>
              </a:rPr>
              <a:t>BD des frontales</a:t>
            </a:r>
            <a:endParaRPr lang="fr-FR" sz="2800"/>
          </a:p>
        </p:txBody>
      </p:sp>
      <p:sp>
        <p:nvSpPr>
          <p:cNvPr id="309" name="Rectangle 308"/>
          <p:cNvSpPr/>
          <p:nvPr/>
        </p:nvSpPr>
        <p:spPr>
          <a:xfrm>
            <a:off x="2308268" y="6541432"/>
            <a:ext cx="253660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50" b="1" smtClean="0">
                <a:solidFill>
                  <a:prstClr val="black"/>
                </a:solidFill>
              </a:rPr>
              <a:t>BDs des utilisateurs (en rouge, à protéger)</a:t>
            </a:r>
            <a:endParaRPr lang="fr-FR" sz="2800"/>
          </a:p>
        </p:txBody>
      </p:sp>
      <p:sp>
        <p:nvSpPr>
          <p:cNvPr id="310" name="Rectangle 309"/>
          <p:cNvSpPr/>
          <p:nvPr/>
        </p:nvSpPr>
        <p:spPr>
          <a:xfrm>
            <a:off x="5853468" y="6528242"/>
            <a:ext cx="97975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50" b="1" smtClean="0">
                <a:solidFill>
                  <a:prstClr val="black"/>
                </a:solidFill>
              </a:rPr>
              <a:t>BD du serveur</a:t>
            </a:r>
            <a:endParaRPr lang="fr-FR" sz="2800"/>
          </a:p>
        </p:txBody>
      </p:sp>
      <p:sp>
        <p:nvSpPr>
          <p:cNvPr id="313" name="ZoneTexte 312"/>
          <p:cNvSpPr txBox="1"/>
          <p:nvPr/>
        </p:nvSpPr>
        <p:spPr>
          <a:xfrm>
            <a:off x="5894421" y="5302940"/>
            <a:ext cx="897849" cy="11147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LogCOM</a:t>
            </a:r>
            <a:endParaRPr lang="fr-FR" sz="800" b="1" dirty="0" smtClean="0"/>
          </a:p>
          <a:p>
            <a:pPr algn="ctr"/>
            <a:endParaRPr lang="fr-FR" sz="800" b="1" smtClean="0"/>
          </a:p>
          <a:p>
            <a:r>
              <a:rPr lang="fr-FR" sz="800" b="1" smtClean="0"/>
              <a:t>Date</a:t>
            </a:r>
          </a:p>
          <a:p>
            <a:r>
              <a:rPr lang="fr-FR" sz="800" b="1" smtClean="0"/>
              <a:t>IP_Emetteur</a:t>
            </a:r>
          </a:p>
          <a:p>
            <a:r>
              <a:rPr lang="fr-FR" sz="800" b="1" smtClean="0"/>
              <a:t>Port_Emetteur</a:t>
            </a:r>
          </a:p>
          <a:p>
            <a:r>
              <a:rPr lang="fr-FR" sz="800" b="1" smtClean="0"/>
              <a:t>IP_Recepteur</a:t>
            </a:r>
          </a:p>
          <a:p>
            <a:r>
              <a:rPr lang="fr-FR" sz="800" b="1" smtClean="0"/>
              <a:t>Port_Recepteur</a:t>
            </a:r>
          </a:p>
          <a:p>
            <a:r>
              <a:rPr lang="fr-FR" sz="800" b="1" smtClean="0"/>
              <a:t>MSG</a:t>
            </a:r>
            <a:endParaRPr lang="fr-FR" sz="800" b="1" dirty="0"/>
          </a:p>
        </p:txBody>
      </p:sp>
      <p:sp>
        <p:nvSpPr>
          <p:cNvPr id="384" name="ZoneTexte 383"/>
          <p:cNvSpPr txBox="1"/>
          <p:nvPr/>
        </p:nvSpPr>
        <p:spPr>
          <a:xfrm>
            <a:off x="5902991" y="2121635"/>
            <a:ext cx="854062" cy="11147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LogCOM</a:t>
            </a:r>
            <a:endParaRPr lang="fr-FR" sz="800" b="1" dirty="0" smtClean="0"/>
          </a:p>
          <a:p>
            <a:pPr algn="ctr"/>
            <a:endParaRPr lang="fr-FR" sz="800" b="1" smtClean="0"/>
          </a:p>
          <a:p>
            <a:r>
              <a:rPr lang="fr-FR" sz="800" b="1" smtClean="0"/>
              <a:t>Date</a:t>
            </a:r>
          </a:p>
          <a:p>
            <a:r>
              <a:rPr lang="fr-FR" sz="800" b="1" smtClean="0"/>
              <a:t>IP_Emetteur</a:t>
            </a:r>
          </a:p>
          <a:p>
            <a:r>
              <a:rPr lang="fr-FR" sz="800" b="1" smtClean="0"/>
              <a:t>Port_Emetteur</a:t>
            </a:r>
          </a:p>
          <a:p>
            <a:r>
              <a:rPr lang="fr-FR" sz="800" b="1" smtClean="0"/>
              <a:t>IP_Recepteur</a:t>
            </a:r>
          </a:p>
          <a:p>
            <a:r>
              <a:rPr lang="fr-FR" sz="800" b="1" smtClean="0"/>
              <a:t>Port_Recepteur</a:t>
            </a:r>
          </a:p>
          <a:p>
            <a:r>
              <a:rPr lang="fr-FR" sz="800" b="1" smtClean="0"/>
              <a:t>MSG</a:t>
            </a:r>
            <a:endParaRPr lang="fr-FR" sz="800" b="1" dirty="0"/>
          </a:p>
        </p:txBody>
      </p:sp>
      <p:sp>
        <p:nvSpPr>
          <p:cNvPr id="428" name="Rectangle 427"/>
          <p:cNvSpPr/>
          <p:nvPr/>
        </p:nvSpPr>
        <p:spPr>
          <a:xfrm>
            <a:off x="7704694" y="6564702"/>
            <a:ext cx="101822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50" b="1" smtClean="0">
                <a:solidFill>
                  <a:prstClr val="black"/>
                </a:solidFill>
              </a:rPr>
              <a:t>BD Nœud TOR</a:t>
            </a:r>
            <a:endParaRPr lang="fr-FR" sz="2800"/>
          </a:p>
        </p:txBody>
      </p:sp>
      <p:cxnSp>
        <p:nvCxnSpPr>
          <p:cNvPr id="429" name="Connecteur droit 428"/>
          <p:cNvCxnSpPr/>
          <p:nvPr/>
        </p:nvCxnSpPr>
        <p:spPr>
          <a:xfrm flipV="1">
            <a:off x="7198215" y="3734748"/>
            <a:ext cx="0" cy="31182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0" name="ZoneTexte 429"/>
          <p:cNvSpPr txBox="1"/>
          <p:nvPr/>
        </p:nvSpPr>
        <p:spPr>
          <a:xfrm>
            <a:off x="7492968" y="4159585"/>
            <a:ext cx="608312" cy="651833"/>
          </a:xfrm>
          <a:prstGeom prst="rect">
            <a:avLst/>
          </a:prstGeom>
          <a:solidFill>
            <a:srgbClr val="F79646"/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NoeudsTOR</a:t>
            </a:r>
            <a:endParaRPr lang="fr-FR" sz="800" b="1" dirty="0" smtClean="0"/>
          </a:p>
          <a:p>
            <a:pPr algn="ctr"/>
            <a:endParaRPr lang="fr-FR" sz="800" b="1" smtClean="0"/>
          </a:p>
          <a:p>
            <a:r>
              <a:rPr lang="fr-FR" sz="800" b="1" smtClean="0"/>
              <a:t>IP</a:t>
            </a:r>
          </a:p>
          <a:p>
            <a:r>
              <a:rPr lang="fr-FR" sz="800" b="1" smtClean="0"/>
              <a:t>port</a:t>
            </a:r>
            <a:endParaRPr lang="fr-FR" sz="800" b="1" dirty="0"/>
          </a:p>
        </p:txBody>
      </p:sp>
      <p:sp>
        <p:nvSpPr>
          <p:cNvPr id="431" name="ZoneTexte 430"/>
          <p:cNvSpPr txBox="1"/>
          <p:nvPr/>
        </p:nvSpPr>
        <p:spPr>
          <a:xfrm>
            <a:off x="3183407" y="4919195"/>
            <a:ext cx="716983" cy="563642"/>
          </a:xfrm>
          <a:prstGeom prst="rect">
            <a:avLst/>
          </a:prstGeom>
          <a:solidFill>
            <a:srgbClr val="F79646"/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NoeudsTOR</a:t>
            </a:r>
            <a:endParaRPr lang="fr-FR" sz="800" b="1" dirty="0" smtClean="0"/>
          </a:p>
          <a:p>
            <a:pPr algn="ctr"/>
            <a:endParaRPr lang="fr-FR" sz="800" b="1" smtClean="0"/>
          </a:p>
          <a:p>
            <a:r>
              <a:rPr lang="fr-FR" sz="800" b="1" smtClean="0"/>
              <a:t>IP</a:t>
            </a:r>
          </a:p>
          <a:p>
            <a:r>
              <a:rPr lang="fr-FR" sz="800" b="1" smtClean="0"/>
              <a:t>port</a:t>
            </a:r>
            <a:endParaRPr lang="fr-FR" sz="800" b="1" dirty="0"/>
          </a:p>
        </p:txBody>
      </p:sp>
      <p:sp>
        <p:nvSpPr>
          <p:cNvPr id="432" name="ZoneTexte 431"/>
          <p:cNvSpPr txBox="1"/>
          <p:nvPr/>
        </p:nvSpPr>
        <p:spPr>
          <a:xfrm>
            <a:off x="8207783" y="4159586"/>
            <a:ext cx="789521" cy="67063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Routage</a:t>
            </a:r>
          </a:p>
          <a:p>
            <a:endParaRPr lang="fr-FR" sz="800"/>
          </a:p>
          <a:p>
            <a:r>
              <a:rPr lang="fr-FR" sz="800" b="1" smtClean="0"/>
              <a:t>ID_Req</a:t>
            </a:r>
          </a:p>
          <a:p>
            <a:r>
              <a:rPr lang="fr-FR" sz="800" smtClean="0"/>
              <a:t>IP_Emetteur</a:t>
            </a:r>
          </a:p>
          <a:p>
            <a:r>
              <a:rPr lang="fr-FR" sz="800" smtClean="0"/>
              <a:t>Port_Emetteur</a:t>
            </a:r>
            <a:endParaRPr lang="fr-FR" sz="800" dirty="0"/>
          </a:p>
        </p:txBody>
      </p:sp>
      <p:sp>
        <p:nvSpPr>
          <p:cNvPr id="433" name="ZoneTexte 432"/>
          <p:cNvSpPr txBox="1"/>
          <p:nvPr/>
        </p:nvSpPr>
        <p:spPr>
          <a:xfrm>
            <a:off x="7704695" y="5321379"/>
            <a:ext cx="897849" cy="11147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LogCOM</a:t>
            </a:r>
            <a:endParaRPr lang="fr-FR" sz="800" b="1" dirty="0" smtClean="0"/>
          </a:p>
          <a:p>
            <a:pPr algn="ctr"/>
            <a:endParaRPr lang="fr-FR" sz="800" b="1" smtClean="0"/>
          </a:p>
          <a:p>
            <a:r>
              <a:rPr lang="fr-FR" sz="800" b="1" smtClean="0"/>
              <a:t>Date</a:t>
            </a:r>
          </a:p>
          <a:p>
            <a:r>
              <a:rPr lang="fr-FR" sz="800" b="1" smtClean="0"/>
              <a:t>IP_Emetteur</a:t>
            </a:r>
          </a:p>
          <a:p>
            <a:r>
              <a:rPr lang="fr-FR" sz="800" b="1" smtClean="0"/>
              <a:t>Port_Emetteur</a:t>
            </a:r>
          </a:p>
          <a:p>
            <a:r>
              <a:rPr lang="fr-FR" sz="800" b="1" smtClean="0"/>
              <a:t>IP_Recepteur</a:t>
            </a:r>
          </a:p>
          <a:p>
            <a:r>
              <a:rPr lang="fr-FR" sz="800" b="1" smtClean="0"/>
              <a:t>Port_Recepteur</a:t>
            </a:r>
          </a:p>
          <a:p>
            <a:r>
              <a:rPr lang="fr-FR" sz="800" b="1" smtClean="0"/>
              <a:t>MSG</a:t>
            </a:r>
            <a:endParaRPr lang="fr-FR" sz="800" b="1" dirty="0"/>
          </a:p>
        </p:txBody>
      </p:sp>
      <p:sp>
        <p:nvSpPr>
          <p:cNvPr id="434" name="ZoneTexte 433"/>
          <p:cNvSpPr txBox="1"/>
          <p:nvPr/>
        </p:nvSpPr>
        <p:spPr>
          <a:xfrm>
            <a:off x="143919" y="4965146"/>
            <a:ext cx="860380" cy="6858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Cles</a:t>
            </a:r>
            <a:endParaRPr lang="fr-FR" sz="800" b="1" dirty="0" smtClean="0"/>
          </a:p>
          <a:p>
            <a:pPr algn="ctr"/>
            <a:endParaRPr lang="fr-FR" sz="800" b="1" smtClean="0"/>
          </a:p>
          <a:p>
            <a:r>
              <a:rPr lang="fr-FR" sz="800" b="1" smtClean="0"/>
              <a:t>ID_Clé</a:t>
            </a:r>
          </a:p>
          <a:p>
            <a:r>
              <a:rPr lang="fr-FR" sz="800" smtClean="0"/>
              <a:t>Kpub</a:t>
            </a:r>
          </a:p>
          <a:p>
            <a:r>
              <a:rPr lang="fr-FR" sz="800" smtClean="0"/>
              <a:t>Kpriv (Les miens)</a:t>
            </a:r>
          </a:p>
          <a:p>
            <a:endParaRPr lang="fr-FR" sz="800" smtClean="0"/>
          </a:p>
          <a:p>
            <a:pPr algn="ctr"/>
            <a:endParaRPr lang="fr-FR" sz="800" b="1" dirty="0"/>
          </a:p>
        </p:txBody>
      </p:sp>
      <p:cxnSp>
        <p:nvCxnSpPr>
          <p:cNvPr id="435" name="Connecteur droit 434"/>
          <p:cNvCxnSpPr/>
          <p:nvPr/>
        </p:nvCxnSpPr>
        <p:spPr>
          <a:xfrm flipH="1" flipV="1">
            <a:off x="1004299" y="5650969"/>
            <a:ext cx="315834" cy="276566"/>
          </a:xfrm>
          <a:prstGeom prst="line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1" name="Connecteur droit 440"/>
          <p:cNvCxnSpPr>
            <a:stCxn id="231" idx="0"/>
            <a:endCxn id="434" idx="2"/>
          </p:cNvCxnSpPr>
          <p:nvPr/>
        </p:nvCxnSpPr>
        <p:spPr>
          <a:xfrm flipV="1">
            <a:off x="574109" y="5650969"/>
            <a:ext cx="0" cy="276564"/>
          </a:xfrm>
          <a:prstGeom prst="line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9" name="Connecteur droit 448"/>
          <p:cNvCxnSpPr>
            <a:stCxn id="229" idx="1"/>
            <a:endCxn id="434" idx="3"/>
          </p:cNvCxnSpPr>
          <p:nvPr/>
        </p:nvCxnSpPr>
        <p:spPr>
          <a:xfrm flipH="1" flipV="1">
            <a:off x="1004299" y="5308058"/>
            <a:ext cx="314440" cy="11679"/>
          </a:xfrm>
          <a:prstGeom prst="line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0" name="ZoneTexte 469"/>
          <p:cNvSpPr txBox="1"/>
          <p:nvPr/>
        </p:nvSpPr>
        <p:spPr>
          <a:xfrm>
            <a:off x="169426" y="1959170"/>
            <a:ext cx="430190" cy="4807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Clés</a:t>
            </a:r>
            <a:endParaRPr lang="fr-FR" sz="800" b="1" dirty="0" smtClean="0"/>
          </a:p>
          <a:p>
            <a:pPr algn="ctr"/>
            <a:endParaRPr lang="fr-FR" sz="800" b="1" smtClean="0"/>
          </a:p>
          <a:p>
            <a:r>
              <a:rPr lang="fr-FR" sz="800" b="1" smtClean="0"/>
              <a:t>ID_Clé</a:t>
            </a:r>
            <a:endParaRPr lang="fr-FR" sz="800" smtClean="0"/>
          </a:p>
          <a:p>
            <a:pPr algn="ctr"/>
            <a:endParaRPr lang="fr-FR" sz="800" b="1" dirty="0"/>
          </a:p>
        </p:txBody>
      </p:sp>
      <p:cxnSp>
        <p:nvCxnSpPr>
          <p:cNvPr id="475" name="Connecteur droit 30"/>
          <p:cNvCxnSpPr>
            <a:stCxn id="5" idx="1"/>
            <a:endCxn id="470" idx="3"/>
          </p:cNvCxnSpPr>
          <p:nvPr/>
        </p:nvCxnSpPr>
        <p:spPr>
          <a:xfrm flipH="1">
            <a:off x="599616" y="1331723"/>
            <a:ext cx="406973" cy="867828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8" name="Connecteur droit 30"/>
          <p:cNvCxnSpPr>
            <a:stCxn id="6" idx="1"/>
            <a:endCxn id="470" idx="3"/>
          </p:cNvCxnSpPr>
          <p:nvPr/>
        </p:nvCxnSpPr>
        <p:spPr>
          <a:xfrm flipH="1">
            <a:off x="599616" y="2197551"/>
            <a:ext cx="406974" cy="200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1" name="Connecteur droit 30"/>
          <p:cNvCxnSpPr>
            <a:stCxn id="9" idx="1"/>
            <a:endCxn id="470" idx="3"/>
          </p:cNvCxnSpPr>
          <p:nvPr/>
        </p:nvCxnSpPr>
        <p:spPr>
          <a:xfrm flipH="1" flipV="1">
            <a:off x="599616" y="2199551"/>
            <a:ext cx="406974" cy="861077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0541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3810</TotalTime>
  <Words>213</Words>
  <Application>Microsoft Macintosh PowerPoint</Application>
  <PresentationFormat>Présentation à l'écran (4:3)</PresentationFormat>
  <Paragraphs>214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INRIA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support INRIA-Rocquencourt</dc:creator>
  <cp:lastModifiedBy>Taïna B</cp:lastModifiedBy>
  <cp:revision>130</cp:revision>
  <cp:lastPrinted>2015-12-12T18:17:16Z</cp:lastPrinted>
  <dcterms:created xsi:type="dcterms:W3CDTF">2015-12-12T11:40:11Z</dcterms:created>
  <dcterms:modified xsi:type="dcterms:W3CDTF">2015-12-15T13:34:06Z</dcterms:modified>
</cp:coreProperties>
</file>