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08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4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2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7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7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6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3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7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2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87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7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DDA-B0AB-E047-8C8C-601BF4DFD54D}" type="datetimeFigureOut">
              <a:rPr lang="fr-FR" smtClean="0"/>
              <a:t>01/01/16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2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14591" y="2831311"/>
            <a:ext cx="842062" cy="45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Type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6589" y="990035"/>
            <a:ext cx="716984" cy="6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ID_Groupe</a:t>
            </a:r>
            <a:endParaRPr lang="fr-FR" sz="800" b="1" dirty="0" smtClean="0"/>
          </a:p>
          <a:p>
            <a:r>
              <a:rPr lang="fr-FR" sz="800" dirty="0" smtClean="0"/>
              <a:t>Groupe</a:t>
            </a:r>
          </a:p>
          <a:p>
            <a:r>
              <a:rPr lang="fr-FR" sz="800" i="1" dirty="0" err="1" smtClean="0"/>
              <a:t>ID_Clé</a:t>
            </a:r>
            <a:endParaRPr lang="fr-FR" sz="800" i="1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006590" y="1790736"/>
            <a:ext cx="716984" cy="81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/>
              <a:t>Statut_Gen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114591" y="202356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035891" y="1114421"/>
            <a:ext cx="849350" cy="131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</a:t>
            </a:r>
          </a:p>
          <a:p>
            <a:pPr algn="ctr"/>
            <a:endParaRPr lang="fr-FR" sz="800" b="1" dirty="0"/>
          </a:p>
          <a:p>
            <a:r>
              <a:rPr lang="fr-FR" sz="800" b="1" noProof="1" smtClean="0"/>
              <a:t>Login</a:t>
            </a:r>
          </a:p>
          <a:p>
            <a:r>
              <a:rPr lang="fr-FR" sz="800" noProof="1" smtClean="0"/>
              <a:t>(Password)</a:t>
            </a:r>
          </a:p>
          <a:p>
            <a:r>
              <a:rPr lang="fr-FR" sz="800" noProof="1" smtClean="0"/>
              <a:t>IP</a:t>
            </a:r>
          </a:p>
          <a:p>
            <a:r>
              <a:rPr lang="fr-FR" sz="800" noProof="1" smtClean="0"/>
              <a:t>Port</a:t>
            </a:r>
          </a:p>
          <a:p>
            <a:r>
              <a:rPr lang="fr-FR" sz="800" i="1" noProof="1" smtClean="0"/>
              <a:t>ID_Statut</a:t>
            </a:r>
          </a:p>
          <a:p>
            <a:r>
              <a:rPr lang="fr-FR" sz="800" i="1" noProof="1" smtClean="0"/>
              <a:t>ID_Affectation</a:t>
            </a:r>
          </a:p>
          <a:p>
            <a:r>
              <a:rPr lang="fr-FR" sz="800" i="1" noProof="1" smtClean="0"/>
              <a:t>Frontale </a:t>
            </a:r>
          </a:p>
          <a:p>
            <a:r>
              <a:rPr lang="fr-FR" sz="800" i="1" noProof="1">
                <a:solidFill>
                  <a:srgbClr val="FF0000"/>
                </a:solidFill>
              </a:rPr>
              <a:t>Metadonnes</a:t>
            </a:r>
            <a:endParaRPr lang="fr-FR" sz="800" i="1" dirty="0" smtClean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06590" y="2658352"/>
            <a:ext cx="716984" cy="804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/>
              <a:t>Affect_Gen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035892" y="2658352"/>
            <a:ext cx="849350" cy="104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Donnees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ID_Donnee</a:t>
            </a:r>
          </a:p>
          <a:p>
            <a:r>
              <a:rPr lang="fr-FR" sz="800" i="1" dirty="0" smtClean="0"/>
              <a:t>Login</a:t>
            </a:r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smtClean="0"/>
              <a:t>Valeur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RefBD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Valeur_Chiffree</a:t>
            </a:r>
            <a:endParaRPr lang="fr-FR" sz="800" i="1" dirty="0" smtClean="0">
              <a:solidFill>
                <a:srgbClr val="FF0000"/>
              </a:solidFill>
            </a:endParaRPr>
          </a:p>
          <a:p>
            <a:endParaRPr lang="fr-FR" sz="800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281580" y="281912"/>
            <a:ext cx="789521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NoeudsTOR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NoeudTOR</a:t>
            </a:r>
            <a:endParaRPr lang="fr-FR" sz="800" b="1" dirty="0" smtClean="0"/>
          </a:p>
          <a:p>
            <a:r>
              <a:rPr lang="fr-FR" sz="800" b="1" dirty="0" smtClean="0"/>
              <a:t>IP</a:t>
            </a:r>
          </a:p>
          <a:p>
            <a:r>
              <a:rPr lang="fr-FR" sz="800" b="1" dirty="0" smtClean="0"/>
              <a:t>port</a:t>
            </a:r>
            <a:endParaRPr lang="fr-FR" sz="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006590" y="268968"/>
            <a:ext cx="716983" cy="550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Inscription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ID_Groupe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110929" y="4073533"/>
            <a:ext cx="1092021" cy="55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r>
              <a:rPr lang="fr-FR" sz="800" smtClean="0"/>
              <a:t>(seuls dispo local)</a:t>
            </a:r>
            <a:endParaRPr lang="fr-FR" sz="80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4590" y="1424723"/>
            <a:ext cx="842063" cy="1179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Types_Utili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Ksec</a:t>
            </a:r>
          </a:p>
          <a:p>
            <a:r>
              <a:rPr lang="fr-FR" sz="800" i="1">
                <a:solidFill>
                  <a:srgbClr val="FF0000"/>
                </a:solidFill>
              </a:rPr>
              <a:t>E_Cred_Ksec</a:t>
            </a:r>
          </a:p>
          <a:p>
            <a:r>
              <a:rPr lang="fr-FR" sz="800" i="1" noProof="1">
                <a:solidFill>
                  <a:srgbClr val="FF0000"/>
                </a:solidFill>
              </a:rPr>
              <a:t>Meta_Chiffrees</a:t>
            </a:r>
            <a:endParaRPr lang="fr-FR" sz="800" i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43919" y="4069154"/>
            <a:ext cx="860380" cy="559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Donnees_Clair</a:t>
            </a:r>
          </a:p>
          <a:p>
            <a:pPr algn="ctr"/>
            <a:endParaRPr lang="fr-FR" sz="800" i="1" smtClean="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447889" y="3960799"/>
            <a:ext cx="566386" cy="771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</a:t>
            </a:r>
          </a:p>
          <a:p>
            <a:pPr algn="ctr"/>
            <a:endParaRPr lang="fr-FR" sz="800" i="1" smtClean="0"/>
          </a:p>
          <a:p>
            <a:r>
              <a:rPr lang="fr-FR" sz="800" b="1" smtClean="0"/>
              <a:t>Type</a:t>
            </a:r>
          </a:p>
          <a:p>
            <a:r>
              <a:rPr lang="fr-FR" sz="800" smtClean="0"/>
              <a:t>Ksec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283556" y="2779667"/>
            <a:ext cx="787547" cy="683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Cred_Autorise</a:t>
            </a:r>
            <a:endParaRPr lang="fr-FR" sz="800" b="1" dirty="0" smtClean="0"/>
          </a:p>
          <a:p>
            <a:pPr algn="ctr"/>
            <a:endParaRPr lang="fr-FR" sz="800" b="1" dirty="0"/>
          </a:p>
          <a:p>
            <a:r>
              <a:rPr lang="fr-FR" sz="800" i="1" dirty="0" smtClean="0"/>
              <a:t>Politique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i="1">
                <a:solidFill>
                  <a:srgbClr val="FF0000"/>
                </a:solidFill>
              </a:rPr>
              <a:t>ID_Cred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10929" y="5764850"/>
            <a:ext cx="1092021" cy="67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Cles_Types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err="1" smtClean="0"/>
              <a:t>Cred_Auto_Ref</a:t>
            </a:r>
            <a:endParaRPr lang="fr-FR" sz="800" dirty="0" smtClean="0"/>
          </a:p>
          <a:p>
            <a:r>
              <a:rPr lang="fr-FR" sz="800" dirty="0" err="1" smtClean="0"/>
              <a:t>E_Cred_Ksec</a:t>
            </a:r>
            <a:endParaRPr lang="fr-FR" sz="800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282789" y="4925537"/>
            <a:ext cx="748258" cy="6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i="1" dirty="0" smtClean="0"/>
          </a:p>
          <a:p>
            <a:r>
              <a:rPr lang="fr-FR" sz="800" b="1" dirty="0" smtClean="0"/>
              <a:t>Type</a:t>
            </a:r>
          </a:p>
          <a:p>
            <a:r>
              <a:rPr lang="fr-FR" sz="800" dirty="0" err="1" smtClean="0"/>
              <a:t>Meta_Chiffrees</a:t>
            </a:r>
            <a:endParaRPr lang="fr-FR" sz="800" dirty="0" smtClean="0"/>
          </a:p>
          <a:p>
            <a:pPr algn="ctr"/>
            <a:endParaRPr lang="fr-FR" sz="800" b="1" dirty="0"/>
          </a:p>
        </p:txBody>
      </p:sp>
      <p:cxnSp>
        <p:nvCxnSpPr>
          <p:cNvPr id="18" name="Connecteur droit 17"/>
          <p:cNvCxnSpPr>
            <a:stCxn id="11" idx="2"/>
            <a:endCxn id="17" idx="0"/>
          </p:cNvCxnSpPr>
          <p:nvPr/>
        </p:nvCxnSpPr>
        <p:spPr>
          <a:xfrm flipH="1">
            <a:off x="4656918" y="4628177"/>
            <a:ext cx="22" cy="29736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6" idx="0"/>
            <a:endCxn id="17" idx="2"/>
          </p:cNvCxnSpPr>
          <p:nvPr/>
        </p:nvCxnSpPr>
        <p:spPr>
          <a:xfrm flipH="1" flipV="1">
            <a:off x="4656918" y="5525732"/>
            <a:ext cx="22" cy="239118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3"/>
            <a:endCxn id="14" idx="1"/>
          </p:cNvCxnSpPr>
          <p:nvPr/>
        </p:nvCxnSpPr>
        <p:spPr>
          <a:xfrm flipV="1">
            <a:off x="1004299" y="4346529"/>
            <a:ext cx="443590" cy="213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9"/>
          <p:cNvCxnSpPr>
            <a:stCxn id="6" idx="1"/>
            <a:endCxn id="7" idx="3"/>
          </p:cNvCxnSpPr>
          <p:nvPr/>
        </p:nvCxnSpPr>
        <p:spPr>
          <a:xfrm flipH="1">
            <a:off x="1723574" y="1770522"/>
            <a:ext cx="312317" cy="1290106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30"/>
          <p:cNvCxnSpPr>
            <a:stCxn id="6" idx="1"/>
            <a:endCxn id="4" idx="3"/>
          </p:cNvCxnSpPr>
          <p:nvPr/>
        </p:nvCxnSpPr>
        <p:spPr>
          <a:xfrm flipH="1">
            <a:off x="1723574" y="1770522"/>
            <a:ext cx="312317" cy="427029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31"/>
          <p:cNvCxnSpPr>
            <a:stCxn id="10" idx="3"/>
            <a:endCxn id="6" idx="1"/>
          </p:cNvCxnSpPr>
          <p:nvPr/>
        </p:nvCxnSpPr>
        <p:spPr>
          <a:xfrm>
            <a:off x="1723573" y="544392"/>
            <a:ext cx="312318" cy="122613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2" idx="1"/>
            <a:endCxn id="6" idx="3"/>
          </p:cNvCxnSpPr>
          <p:nvPr/>
        </p:nvCxnSpPr>
        <p:spPr>
          <a:xfrm flipH="1" flipV="1">
            <a:off x="2885241" y="1770522"/>
            <a:ext cx="229349" cy="244023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5" idx="2"/>
          </p:cNvCxnSpPr>
          <p:nvPr/>
        </p:nvCxnSpPr>
        <p:spPr>
          <a:xfrm flipV="1">
            <a:off x="2885241" y="1185566"/>
            <a:ext cx="650382" cy="23915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2" idx="2"/>
            <a:endCxn id="2" idx="0"/>
          </p:cNvCxnSpPr>
          <p:nvPr/>
        </p:nvCxnSpPr>
        <p:spPr>
          <a:xfrm>
            <a:off x="3535622" y="2604367"/>
            <a:ext cx="0" cy="22694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5" idx="0"/>
            <a:endCxn id="31" idx="2"/>
          </p:cNvCxnSpPr>
          <p:nvPr/>
        </p:nvCxnSpPr>
        <p:spPr>
          <a:xfrm flipV="1">
            <a:off x="4677330" y="2481982"/>
            <a:ext cx="0" cy="29768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8" idx="0"/>
            <a:endCxn id="6" idx="2"/>
          </p:cNvCxnSpPr>
          <p:nvPr/>
        </p:nvCxnSpPr>
        <p:spPr>
          <a:xfrm flipH="1" flipV="1">
            <a:off x="2460566" y="2426623"/>
            <a:ext cx="1" cy="23172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78"/>
          <p:cNvCxnSpPr>
            <a:stCxn id="8" idx="3"/>
            <a:endCxn id="2" idx="1"/>
          </p:cNvCxnSpPr>
          <p:nvPr/>
        </p:nvCxnSpPr>
        <p:spPr>
          <a:xfrm flipV="1">
            <a:off x="2885242" y="3060628"/>
            <a:ext cx="229349" cy="122474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2"/>
            <a:endCxn id="3" idx="0"/>
          </p:cNvCxnSpPr>
          <p:nvPr/>
        </p:nvCxnSpPr>
        <p:spPr>
          <a:xfrm flipH="1">
            <a:off x="1365081" y="819815"/>
            <a:ext cx="1" cy="17022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3556" y="1927953"/>
            <a:ext cx="787547" cy="554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Politiques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Politique</a:t>
            </a:r>
          </a:p>
          <a:p>
            <a:r>
              <a:rPr lang="fr-FR" sz="800" smtClean="0"/>
              <a:t>Expression</a:t>
            </a:r>
            <a:endParaRPr lang="fr-FR" sz="800" b="1" dirty="0"/>
          </a:p>
        </p:txBody>
      </p:sp>
      <p:cxnSp>
        <p:nvCxnSpPr>
          <p:cNvPr id="32" name="Connecteur droit 31"/>
          <p:cNvCxnSpPr>
            <a:stCxn id="12" idx="3"/>
            <a:endCxn id="31" idx="1"/>
          </p:cNvCxnSpPr>
          <p:nvPr/>
        </p:nvCxnSpPr>
        <p:spPr>
          <a:xfrm>
            <a:off x="3956653" y="2014545"/>
            <a:ext cx="326903" cy="190423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166636" y="4069515"/>
            <a:ext cx="708888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Cred_Autorise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Politique</a:t>
            </a:r>
          </a:p>
          <a:p>
            <a:r>
              <a:rPr lang="fr-FR" sz="800" smtClean="0"/>
              <a:t>Cred_Auto_Ref</a:t>
            </a:r>
            <a:endParaRPr lang="fr-FR" sz="800" b="1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2994844" y="4341597"/>
            <a:ext cx="171792" cy="98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264309" y="4069515"/>
            <a:ext cx="730535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Politiques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Politique</a:t>
            </a:r>
          </a:p>
          <a:p>
            <a:r>
              <a:rPr lang="fr-FR" sz="800" dirty="0" smtClean="0"/>
              <a:t>Expression</a:t>
            </a:r>
            <a:endParaRPr lang="fr-FR" sz="800" b="1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2014275" y="4346529"/>
            <a:ext cx="267369" cy="1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318739" y="4988504"/>
            <a:ext cx="695536" cy="662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ID_Groupe</a:t>
            </a:r>
            <a:endParaRPr lang="fr-FR" sz="800" b="1" dirty="0" smtClean="0"/>
          </a:p>
          <a:p>
            <a:r>
              <a:rPr lang="fr-FR" sz="800" dirty="0" smtClean="0"/>
              <a:t>Groupe</a:t>
            </a:r>
          </a:p>
          <a:p>
            <a:r>
              <a:rPr lang="fr-FR" sz="800" i="1" dirty="0" err="1" smtClean="0"/>
              <a:t>ID_Clé</a:t>
            </a:r>
            <a:endParaRPr lang="fr-FR" sz="800" i="1" dirty="0" smtClean="0"/>
          </a:p>
        </p:txBody>
      </p:sp>
      <p:sp>
        <p:nvSpPr>
          <p:cNvPr id="38" name="ZoneTexte 37"/>
          <p:cNvSpPr txBox="1"/>
          <p:nvPr/>
        </p:nvSpPr>
        <p:spPr>
          <a:xfrm>
            <a:off x="1320132" y="5914969"/>
            <a:ext cx="694143" cy="803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 dirty="0" err="1"/>
              <a:t>Statut_Gen</a:t>
            </a:r>
            <a:endParaRPr lang="fr-FR" sz="800" smtClean="0"/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43919" y="5927533"/>
            <a:ext cx="860380" cy="790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/>
              <a:t>Affect_Gen</a:t>
            </a:r>
            <a:endParaRPr lang="fr-FR" sz="800" smtClean="0"/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69080" y="364236"/>
            <a:ext cx="1092021" cy="106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RefBD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r>
              <a:rPr lang="fr-FR" sz="800" smtClean="0"/>
              <a:t>Meta_Chiffrees</a:t>
            </a:r>
          </a:p>
          <a:p>
            <a:r>
              <a:rPr lang="fr-FR" sz="800" smtClean="0"/>
              <a:t>Statut_Gen</a:t>
            </a:r>
          </a:p>
          <a:p>
            <a:r>
              <a:rPr lang="fr-FR" sz="800" smtClean="0"/>
              <a:t>Affect_Gen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6969080" y="2426622"/>
            <a:ext cx="1092021" cy="8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Cles_Types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ID_Cred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7240237" y="1659898"/>
            <a:ext cx="554881" cy="54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Liens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RefBD</a:t>
            </a:r>
          </a:p>
          <a:p>
            <a:r>
              <a:rPr lang="fr-FR" sz="800" i="1" smtClean="0"/>
              <a:t>ID_Cred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cxnSp>
        <p:nvCxnSpPr>
          <p:cNvPr id="43" name="Connecteur droit 42"/>
          <p:cNvCxnSpPr>
            <a:stCxn id="42" idx="0"/>
            <a:endCxn id="40" idx="2"/>
          </p:cNvCxnSpPr>
          <p:nvPr/>
        </p:nvCxnSpPr>
        <p:spPr>
          <a:xfrm flipH="1" flipV="1">
            <a:off x="7515091" y="1424723"/>
            <a:ext cx="2587" cy="23517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2" idx="2"/>
            <a:endCxn id="41" idx="0"/>
          </p:cNvCxnSpPr>
          <p:nvPr/>
        </p:nvCxnSpPr>
        <p:spPr>
          <a:xfrm flipH="1">
            <a:off x="7515091" y="2202742"/>
            <a:ext cx="2587" cy="22388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0" y="386174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5470948" y="25711"/>
            <a:ext cx="0" cy="6827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264309" y="4988504"/>
            <a:ext cx="765921" cy="1200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 (1) 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Login</a:t>
            </a:r>
          </a:p>
          <a:p>
            <a:r>
              <a:rPr lang="fr-FR" sz="800" dirty="0" smtClean="0"/>
              <a:t>H(</a:t>
            </a:r>
            <a:r>
              <a:rPr lang="fr-FR" sz="800" dirty="0" err="1" smtClean="0"/>
              <a:t>Password</a:t>
            </a:r>
            <a:r>
              <a:rPr lang="fr-FR" sz="800" dirty="0" smtClean="0"/>
              <a:t>)</a:t>
            </a:r>
          </a:p>
          <a:p>
            <a:r>
              <a:rPr lang="fr-FR" sz="800" noProof="1"/>
              <a:t>IP</a:t>
            </a:r>
          </a:p>
          <a:p>
            <a:r>
              <a:rPr lang="fr-FR" sz="800" noProof="1"/>
              <a:t>Port</a:t>
            </a:r>
          </a:p>
          <a:p>
            <a:r>
              <a:rPr lang="fr-FR" sz="800" i="1" noProof="1"/>
              <a:t>ID_Statut</a:t>
            </a:r>
          </a:p>
          <a:p>
            <a:r>
              <a:rPr lang="fr-FR" sz="800" i="1" noProof="1"/>
              <a:t>ID_Affectation</a:t>
            </a:r>
          </a:p>
          <a:p>
            <a:r>
              <a:rPr lang="fr-FR" sz="800" i="1" noProof="1"/>
              <a:t>Frontale</a:t>
            </a:r>
            <a:endParaRPr lang="fr-FR" sz="8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3188948" y="5741908"/>
            <a:ext cx="686576" cy="563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 (1)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5907703" y="353573"/>
            <a:ext cx="849350" cy="83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</a:t>
            </a:r>
          </a:p>
          <a:p>
            <a:pPr algn="ctr"/>
            <a:endParaRPr lang="fr-FR" sz="800" b="1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r>
              <a:rPr lang="fr-FR" sz="800" smtClean="0"/>
              <a:t>[Statut_Gen]</a:t>
            </a:r>
          </a:p>
          <a:p>
            <a:r>
              <a:rPr lang="fr-FR" sz="800" smtClean="0"/>
              <a:t>[Affect_Gen]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5907703" y="1334448"/>
            <a:ext cx="849350" cy="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4283555" y="1062314"/>
            <a:ext cx="787547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smtClean="0"/>
              <a:t>Server</a:t>
            </a:r>
            <a:endParaRPr lang="fr-FR" sz="800" dirty="0" smtClean="0"/>
          </a:p>
          <a:p>
            <a:pPr algn="ctr"/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dirty="0"/>
          </a:p>
        </p:txBody>
      </p:sp>
      <p:sp>
        <p:nvSpPr>
          <p:cNvPr id="52" name="ZoneTexte 51"/>
          <p:cNvSpPr txBox="1"/>
          <p:nvPr/>
        </p:nvSpPr>
        <p:spPr>
          <a:xfrm>
            <a:off x="8242803" y="2592706"/>
            <a:ext cx="728618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902991" y="4115450"/>
            <a:ext cx="880709" cy="79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Frontale</a:t>
            </a:r>
          </a:p>
          <a:p>
            <a:r>
              <a:rPr lang="fr-FR" sz="800"/>
              <a:t>Famille</a:t>
            </a:r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externalPort</a:t>
            </a:r>
          </a:p>
          <a:p>
            <a:pPr algn="ctr"/>
            <a:endParaRPr lang="fr-FR" sz="800" b="1" dirty="0"/>
          </a:p>
        </p:txBody>
      </p:sp>
      <p:sp>
        <p:nvSpPr>
          <p:cNvPr id="54" name="Rectangle 53"/>
          <p:cNvSpPr/>
          <p:nvPr/>
        </p:nvSpPr>
        <p:spPr>
          <a:xfrm>
            <a:off x="3438259" y="3453936"/>
            <a:ext cx="11849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 smtClean="0">
                <a:solidFill>
                  <a:prstClr val="black"/>
                </a:solidFill>
              </a:rPr>
              <a:t>BD d’initialisation</a:t>
            </a:r>
            <a:endParaRPr lang="fr-FR" sz="2800" dirty="0"/>
          </a:p>
        </p:txBody>
      </p:sp>
      <p:sp>
        <p:nvSpPr>
          <p:cNvPr id="55" name="Rectangle 54"/>
          <p:cNvSpPr/>
          <p:nvPr/>
        </p:nvSpPr>
        <p:spPr>
          <a:xfrm>
            <a:off x="6397935" y="3445936"/>
            <a:ext cx="1102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des frontales</a:t>
            </a:r>
            <a:endParaRPr lang="fr-FR" sz="2800"/>
          </a:p>
        </p:txBody>
      </p:sp>
      <p:sp>
        <p:nvSpPr>
          <p:cNvPr id="56" name="Rectangle 55"/>
          <p:cNvSpPr/>
          <p:nvPr/>
        </p:nvSpPr>
        <p:spPr>
          <a:xfrm>
            <a:off x="2308268" y="6541432"/>
            <a:ext cx="2536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BDs des utilisateurs (en rouge, à protéger)</a:t>
            </a:r>
            <a:endParaRPr lang="fr-FR" sz="2800"/>
          </a:p>
        </p:txBody>
      </p:sp>
      <p:sp>
        <p:nvSpPr>
          <p:cNvPr id="57" name="Rectangle 56"/>
          <p:cNvSpPr/>
          <p:nvPr/>
        </p:nvSpPr>
        <p:spPr>
          <a:xfrm>
            <a:off x="5853468" y="6528242"/>
            <a:ext cx="9797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du serveur</a:t>
            </a:r>
            <a:endParaRPr lang="fr-FR" sz="2800"/>
          </a:p>
        </p:txBody>
      </p:sp>
      <p:sp>
        <p:nvSpPr>
          <p:cNvPr id="58" name="Rectangle 57"/>
          <p:cNvSpPr/>
          <p:nvPr/>
        </p:nvSpPr>
        <p:spPr>
          <a:xfrm>
            <a:off x="7704694" y="6564702"/>
            <a:ext cx="10182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Nœud TOR</a:t>
            </a:r>
            <a:endParaRPr lang="fr-FR" sz="2800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7198215" y="3861748"/>
            <a:ext cx="0" cy="2991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07783" y="4159586"/>
            <a:ext cx="789521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43919" y="4965146"/>
            <a:ext cx="860380" cy="685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Cles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ID_Clé</a:t>
            </a:r>
            <a:endParaRPr lang="fr-FR" sz="800" b="1" dirty="0" smtClean="0"/>
          </a:p>
          <a:p>
            <a:r>
              <a:rPr lang="fr-FR" sz="800" dirty="0" err="1" smtClean="0"/>
              <a:t>Kpub</a:t>
            </a:r>
            <a:endParaRPr lang="fr-FR" sz="800" dirty="0" smtClean="0"/>
          </a:p>
          <a:p>
            <a:r>
              <a:rPr lang="fr-FR" sz="800" dirty="0" err="1" smtClean="0"/>
              <a:t>Kpriv</a:t>
            </a:r>
            <a:r>
              <a:rPr lang="fr-FR" sz="800" dirty="0" smtClean="0"/>
              <a:t> (Les miens)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cxnSp>
        <p:nvCxnSpPr>
          <p:cNvPr id="62" name="Connecteur droit 61"/>
          <p:cNvCxnSpPr/>
          <p:nvPr/>
        </p:nvCxnSpPr>
        <p:spPr>
          <a:xfrm flipH="1" flipV="1">
            <a:off x="1004299" y="5650969"/>
            <a:ext cx="315834" cy="27656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39" idx="0"/>
            <a:endCxn id="61" idx="2"/>
          </p:cNvCxnSpPr>
          <p:nvPr/>
        </p:nvCxnSpPr>
        <p:spPr>
          <a:xfrm flipV="1">
            <a:off x="574109" y="5650969"/>
            <a:ext cx="0" cy="2765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37" idx="1"/>
            <a:endCxn id="61" idx="3"/>
          </p:cNvCxnSpPr>
          <p:nvPr/>
        </p:nvCxnSpPr>
        <p:spPr>
          <a:xfrm flipH="1" flipV="1">
            <a:off x="1004299" y="5308058"/>
            <a:ext cx="314440" cy="1167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69426" y="1959170"/>
            <a:ext cx="430190" cy="69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>
                <a:solidFill>
                  <a:srgbClr val="FF0000"/>
                </a:solidFill>
              </a:rPr>
              <a:t>Cles</a:t>
            </a:r>
            <a:endParaRPr lang="fr-FR" sz="800" b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 smtClean="0"/>
          </a:p>
          <a:p>
            <a:r>
              <a:rPr lang="fr-FR" sz="800" b="1" dirty="0" err="1" smtClean="0">
                <a:solidFill>
                  <a:srgbClr val="FF0000"/>
                </a:solidFill>
              </a:rPr>
              <a:t>ID_Cle</a:t>
            </a:r>
            <a:endParaRPr lang="fr-FR" sz="800" b="1" dirty="0" smtClean="0">
              <a:solidFill>
                <a:srgbClr val="FF0000"/>
              </a:solidFill>
            </a:endParaRPr>
          </a:p>
          <a:p>
            <a:r>
              <a:rPr lang="fr-FR" sz="800" i="1" dirty="0" err="1" smtClean="0">
                <a:solidFill>
                  <a:srgbClr val="FF0000"/>
                </a:solidFill>
              </a:rPr>
              <a:t>Kpub</a:t>
            </a:r>
            <a:endParaRPr lang="fr-FR" sz="800" i="1" dirty="0" smtClean="0">
              <a:solidFill>
                <a:srgbClr val="FF0000"/>
              </a:solidFill>
            </a:endParaRPr>
          </a:p>
          <a:p>
            <a:r>
              <a:rPr lang="fr-FR" sz="800" i="1" dirty="0" err="1" smtClean="0">
                <a:solidFill>
                  <a:srgbClr val="FF0000"/>
                </a:solidFill>
              </a:rPr>
              <a:t>Kpriv</a:t>
            </a:r>
            <a:endParaRPr lang="fr-FR" sz="800" i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/>
          </a:p>
        </p:txBody>
      </p:sp>
      <p:cxnSp>
        <p:nvCxnSpPr>
          <p:cNvPr id="66" name="Connecteur droit 30"/>
          <p:cNvCxnSpPr>
            <a:stCxn id="3" idx="1"/>
            <a:endCxn id="65" idx="3"/>
          </p:cNvCxnSpPr>
          <p:nvPr/>
        </p:nvCxnSpPr>
        <p:spPr>
          <a:xfrm flipH="1">
            <a:off x="599616" y="1331723"/>
            <a:ext cx="406973" cy="97703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30"/>
          <p:cNvCxnSpPr>
            <a:stCxn id="4" idx="1"/>
            <a:endCxn id="65" idx="3"/>
          </p:cNvCxnSpPr>
          <p:nvPr/>
        </p:nvCxnSpPr>
        <p:spPr>
          <a:xfrm flipH="1">
            <a:off x="599616" y="2197551"/>
            <a:ext cx="406974" cy="11121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30"/>
          <p:cNvCxnSpPr>
            <a:stCxn id="7" idx="1"/>
            <a:endCxn id="65" idx="3"/>
          </p:cNvCxnSpPr>
          <p:nvPr/>
        </p:nvCxnSpPr>
        <p:spPr>
          <a:xfrm flipH="1" flipV="1">
            <a:off x="599616" y="2308761"/>
            <a:ext cx="406974" cy="75186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188948" y="4915202"/>
            <a:ext cx="686576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7500445" y="4171722"/>
            <a:ext cx="602830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1" y="671219"/>
            <a:ext cx="931466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Predecesseurs_Cle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dirty="0" err="1" smtClean="0"/>
              <a:t>ID_Cle</a:t>
            </a:r>
            <a:endParaRPr lang="fr-FR" sz="800" dirty="0" smtClean="0"/>
          </a:p>
          <a:p>
            <a:r>
              <a:rPr lang="fr-FR" sz="800" dirty="0" err="1" smtClean="0"/>
              <a:t>ID_Parent</a:t>
            </a:r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5902991" y="2008140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 (1)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8207783" y="364236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5907703" y="5170016"/>
            <a:ext cx="875997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smtClean="0"/>
              <a:t>Server</a:t>
            </a:r>
            <a:endParaRPr lang="fr-FR" sz="800" dirty="0" smtClean="0"/>
          </a:p>
          <a:p>
            <a:pPr algn="ctr"/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37684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5755</TotalTime>
  <Words>229</Words>
  <Application>Microsoft Macintosh PowerPoint</Application>
  <PresentationFormat>Présentation à l'écran (4:3)</PresentationFormat>
  <Paragraphs>231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Taïna B</dc:creator>
  <cp:lastModifiedBy>Taïna B</cp:lastModifiedBy>
  <cp:revision>52</cp:revision>
  <dcterms:created xsi:type="dcterms:W3CDTF">2015-12-04T13:21:37Z</dcterms:created>
  <dcterms:modified xsi:type="dcterms:W3CDTF">2016-01-01T19:19:12Z</dcterms:modified>
</cp:coreProperties>
</file>