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  <p:sldMasterId id="2147483660" r:id="rId4"/>
    <p:sldMasterId id="2147483664" r:id="rId5"/>
    <p:sldMasterId id="2147483666" r:id="rId6"/>
  </p:sldMasterIdLst>
  <p:sldIdLst>
    <p:sldId id="257" r:id="rId7"/>
    <p:sldId id="298" r:id="rId8"/>
    <p:sldId id="261" r:id="rId9"/>
    <p:sldId id="273" r:id="rId10"/>
    <p:sldId id="262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7" r:id="rId21"/>
    <p:sldId id="284" r:id="rId22"/>
    <p:sldId id="285" r:id="rId23"/>
    <p:sldId id="286" r:id="rId24"/>
    <p:sldId id="287" r:id="rId25"/>
    <p:sldId id="288" r:id="rId26"/>
    <p:sldId id="289" r:id="rId27"/>
    <p:sldId id="299" r:id="rId28"/>
    <p:sldId id="292" r:id="rId29"/>
    <p:sldId id="300" r:id="rId30"/>
    <p:sldId id="302" r:id="rId31"/>
    <p:sldId id="293" r:id="rId32"/>
    <p:sldId id="301" r:id="rId33"/>
    <p:sldId id="294" r:id="rId34"/>
    <p:sldId id="303" r:id="rId35"/>
    <p:sldId id="304" r:id="rId36"/>
    <p:sldId id="272" r:id="rId37"/>
  </p:sldIdLst>
  <p:sldSz cx="12192000" cy="6858000"/>
  <p:notesSz cx="6858000" cy="9144000"/>
  <p:embeddedFontLst>
    <p:embeddedFont>
      <p:font typeface="08서울남산체 B" panose="02020603020101020101" pitchFamily="18" charset="-127"/>
      <p:regular r:id="rId38"/>
    </p:embeddedFont>
    <p:embeddedFont>
      <p:font typeface="나눔스퀘어" panose="020B0600000101010101" pitchFamily="50" charset="-127"/>
      <p:regular r:id="rId39"/>
    </p:embeddedFont>
    <p:embeddedFont>
      <p:font typeface="나눔스퀘어 Extra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2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5.fntdata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96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9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7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2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9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96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6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 userDrawn="1"/>
        </p:nvSpPr>
        <p:spPr>
          <a:xfrm>
            <a:off x="260350" y="1081564"/>
            <a:ext cx="11671300" cy="5497036"/>
          </a:xfrm>
          <a:prstGeom prst="rect">
            <a:avLst/>
          </a:prstGeom>
          <a:noFill/>
          <a:ln w="19050">
            <a:solidFill>
              <a:srgbClr val="073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downloa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6901" y="3013502"/>
            <a:ext cx="2927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 smtClean="0">
                <a:solidFill>
                  <a:srgbClr val="153800"/>
                </a:solidFill>
                <a:latin typeface="+mj-ea"/>
                <a:ea typeface="+mj-ea"/>
              </a:rPr>
              <a:t>설치</a:t>
            </a:r>
            <a:r>
              <a:rPr lang="en-US" altLang="ko-KR" sz="4800" spc="600" dirty="0">
                <a:solidFill>
                  <a:srgbClr val="153800"/>
                </a:solidFill>
                <a:latin typeface="+mj-ea"/>
                <a:ea typeface="+mj-ea"/>
              </a:rPr>
              <a:t> </a:t>
            </a:r>
            <a:r>
              <a:rPr lang="en-US" altLang="ko-KR" sz="4800" spc="600" dirty="0" err="1" smtClean="0">
                <a:solidFill>
                  <a:srgbClr val="153800"/>
                </a:solidFill>
                <a:latin typeface="+mj-ea"/>
                <a:ea typeface="+mj-ea"/>
              </a:rPr>
              <a:t>ppt</a:t>
            </a:r>
            <a:endParaRPr lang="ko-KR" altLang="en-US" sz="4800" spc="600" dirty="0">
              <a:solidFill>
                <a:srgbClr val="153800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3601" y="5529682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 w="2222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단국대학교 </a:t>
            </a:r>
            <a:r>
              <a:rPr lang="ko-KR" altLang="en-US" sz="2000" b="1" dirty="0" err="1" smtClean="0">
                <a:ln w="2222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구진모</a:t>
            </a:r>
            <a:endParaRPr lang="en-US" altLang="ko-KR" sz="2000" b="1" dirty="0">
              <a:ln w="2222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190" y="1115158"/>
            <a:ext cx="6016502" cy="46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5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883" y="1150325"/>
            <a:ext cx="6526456" cy="507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94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500" y="1021686"/>
            <a:ext cx="9066176" cy="481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2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576" y="1148561"/>
            <a:ext cx="8992852" cy="477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4703" y="1452510"/>
            <a:ext cx="7747592" cy="414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2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2723" y="15234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Anaconda </a:t>
            </a:r>
            <a:r>
              <a:rPr lang="ko-KR" altLang="en-US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버전확인</a:t>
            </a: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및 업그레이드</a:t>
            </a: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및 패키지들이 모인 플랫폼인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Anaconda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관리</a:t>
            </a:r>
            <a:b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커맨드라인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관리자 권한으로 실행 후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en-US" altLang="ko-KR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lang="en-US" altLang="ko-KR" dirty="0" smtClean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b="1" dirty="0" err="1" smtClean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버전확인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--version</a:t>
            </a:r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b="1" dirty="0" smtClean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Update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update </a:t>
            </a:r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1961" y="13212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b="1" dirty="0" smtClean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설명 </a:t>
            </a:r>
            <a:r>
              <a:rPr lang="ko-KR" altLang="en-US" b="1" dirty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보기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--help</a:t>
            </a: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update</a:t>
            </a: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대한 설명을 보려면</a:t>
            </a:r>
            <a:b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update --help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b="1" dirty="0" err="1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en-US" b="1" dirty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버전 확인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 --version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lang="ko-KR" altLang="en-US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b="1" dirty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아나콘다 패키지 리스트 보기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list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2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470" y="2740941"/>
            <a:ext cx="9065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아나콘다 </a:t>
            </a:r>
            <a:r>
              <a:rPr lang="ko-KR" altLang="en-US" sz="4800" b="1" u="sng" spc="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미사용시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48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설치</a:t>
            </a:r>
            <a:endParaRPr lang="en-US" altLang="ko-KR" sz="4800" b="1" spc="600" dirty="0" smtClean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48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파이참같은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툴 사용할 경우</a:t>
            </a:r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en-US" altLang="ko-KR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6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1.daumcdn.net/cfile/tistory/99E788405A52409D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84" y="995973"/>
            <a:ext cx="52197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5391" y="2375991"/>
            <a:ext cx="6142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ko-KR" altLang="ko-KR" b="1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ko-KR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공식 다운로드 페이지 접속( </a:t>
            </a:r>
            <a:r>
              <a:rPr lang="ko-KR" altLang="ko-KR" b="1" dirty="0">
                <a:solidFill>
                  <a:srgbClr val="5CD1E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hlinkClick r:id="rId3"/>
              </a:rPr>
              <a:t>https://www.python.org/downloads</a:t>
            </a:r>
            <a:r>
              <a:rPr lang="ko-KR" altLang="ko-KR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)</a:t>
            </a:r>
            <a:endParaRPr lang="ko-KR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페이지에 접속한 후 윈도우용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언어 패키지를 다운로드합니다.</a:t>
            </a:r>
            <a:endParaRPr lang="ko-KR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3.x로 시작하는 버전 중 가장 최근의 윈도우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인스톨러를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다운로드합니다.  </a:t>
            </a:r>
          </a:p>
        </p:txBody>
      </p:sp>
    </p:spTree>
    <p:extLst>
      <p:ext uri="{BB962C8B-B14F-4D97-AF65-F5344CB8AC3E}">
        <p14:creationId xmlns:p14="http://schemas.microsoft.com/office/powerpoint/2010/main" val="22848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1.daumcdn.net/cfile/tistory/99261E4D5A52426C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578585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0339" y="2402348"/>
            <a:ext cx="574137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ko-KR" sz="3200" b="1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인스톨러</a:t>
            </a:r>
            <a:r>
              <a:rPr lang="ko-KR" altLang="ko-KR" sz="3200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실행</a:t>
            </a:r>
            <a:endParaRPr lang="ko-KR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인스톨러를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실행할 때 오른쪽 마우스를 눌러 '관리자 권한으로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실행'을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선택해 주세요.</a:t>
            </a:r>
            <a:endParaRPr lang="ko-KR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"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Add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3.6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to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PATH" 옵션을 </a:t>
            </a: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선택하고</a:t>
            </a:r>
            <a:endParaRPr lang="en-US" altLang="ko-KR" dirty="0" smtClean="0">
              <a:solidFill>
                <a:srgbClr val="666666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"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Install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Now"를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선택하면 자동으로 설치가 진행됩니다.</a:t>
            </a:r>
            <a:endParaRPr lang="ko-KR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endParaRPr lang="ko-KR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4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999C4C3D5A52457B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28" y="1268168"/>
            <a:ext cx="6449272" cy="440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2353987"/>
            <a:ext cx="56358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파이참</a:t>
            </a:r>
            <a:r>
              <a:rPr lang="ko-KR" altLang="ko-KR" sz="2800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</a:t>
            </a:r>
            <a:r>
              <a:rPr lang="ko-KR" altLang="ko-KR" sz="2800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ko-KR" sz="2800" dirty="0">
                <a:solidFill>
                  <a:srgbClr val="4183C4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hlinkClick r:id="rId3"/>
              </a:rPr>
              <a:t>http://www.jetbrains.com/pycharm/download</a:t>
            </a:r>
            <a:r>
              <a:rPr lang="ko-KR" altLang="ko-KR" sz="2800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ko-KR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666666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에디터 중 가장 유명한 에디터로 코드 작성 시 자동 완성, 문법 체크 </a:t>
            </a: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</a:t>
            </a:r>
            <a:r>
              <a:rPr lang="en-US" altLang="ko-KR" sz="1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편리한 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기능들을 많이 제공합니다.</a:t>
            </a:r>
            <a:endParaRPr lang="ko-KR" altLang="ko-KR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endParaRPr lang="ko-KR" altLang="ko-KR" sz="38300" dirty="0">
              <a:solidFill>
                <a:srgbClr val="666666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9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0208" y="1967218"/>
            <a:ext cx="73404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텐서플로우를</a:t>
            </a:r>
            <a:r>
              <a:rPr lang="ko-KR" altLang="en-US" sz="25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설치 하는 과정은 아래 </a:t>
            </a:r>
            <a:r>
              <a:rPr lang="en-US" altLang="ko-KR" sz="25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r>
              <a:rPr lang="ko-KR" altLang="en-US" sz="25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단계로 구성된다</a:t>
            </a:r>
            <a:r>
              <a:rPr lang="en-US" altLang="ko-KR" sz="25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ctr"/>
            <a:endParaRPr lang="en-US" altLang="ko-KR" sz="2500" dirty="0" smtClean="0">
              <a:solidFill>
                <a:srgbClr val="33333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sz="25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Anaconda 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sz="2500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sz="2500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en-US" altLang="ko-KR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Notebook 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sz="2500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테스트</a:t>
            </a:r>
            <a:r>
              <a:rPr lang="en-US" altLang="ko-KR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6328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0190" y="2740941"/>
            <a:ext cx="7019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2.Tensorflow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install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28092" y="3299265"/>
            <a:ext cx="83468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pip </a:t>
            </a:r>
            <a:r>
              <a:rPr lang="ko-KR" altLang="en-US" sz="23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패키지를 최신으로 업그레이드 </a:t>
            </a:r>
            <a:r>
              <a:rPr lang="ko-KR" altLang="en-US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한다</a:t>
            </a:r>
            <a:r>
              <a:rPr lang="en-US" altLang="ko-KR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r>
              <a:rPr lang="en-US" altLang="ko-KR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아나콘다의 </a:t>
            </a:r>
            <a:r>
              <a:rPr lang="ko-KR" altLang="en-US" sz="23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가상개발환경을 만들고</a:t>
            </a:r>
            <a:r>
              <a:rPr lang="en-US" altLang="ko-KR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300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ko-KR" altLang="en-US" sz="23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설치한다</a:t>
            </a:r>
            <a:r>
              <a:rPr lang="en-US" altLang="ko-KR" sz="23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23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9251" y="2143064"/>
            <a:ext cx="6369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 전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3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277" y="1603920"/>
            <a:ext cx="814167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pip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패키지 업그레이드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-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pip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install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--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upgrade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pip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kumimoji="0" lang="en-US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위한 아나콘다 가상실행환경 만들기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create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-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=3.5</a:t>
            </a:r>
          </a:p>
        </p:txBody>
      </p:sp>
      <p:pic>
        <p:nvPicPr>
          <p:cNvPr id="2050" name="Picture 2" descr="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60" y="331178"/>
            <a:ext cx="5467350" cy="43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9616" y="5080491"/>
            <a:ext cx="54160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가상환경으로 들어가기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 activate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en-US" altLang="ko-KR" sz="2000" b="0" i="0" u="none" strike="noStrike" cap="none" normalizeH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Picture 2" descr="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60" y="4901034"/>
            <a:ext cx="54673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0407" y="1626466"/>
            <a:ext cx="101228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실행하면 프롬프트 앞에 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3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라는 가상환경이름이 붙는다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lang="en-US" altLang="ko-KR" sz="30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이제부터 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3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환경에서 설치하는 모든 패키지들은 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C:\</a:t>
            </a:r>
            <a:r>
              <a:rPr lang="en-US" altLang="ko-KR" sz="3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ProgramFiles\Anaconda3\envs\tensorflow </a:t>
            </a:r>
            <a:r>
              <a:rPr lang="ko-KR" altLang="en-US" sz="3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아래에 별도로 설치가 되어 관리 된다</a:t>
            </a:r>
            <a:r>
              <a:rPr lang="en-US" altLang="ko-KR" sz="3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3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5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4408" y="806634"/>
            <a:ext cx="33938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</a:t>
            </a:r>
            <a:endParaRPr lang="ko-KR" altLang="en-US" sz="25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7022" y="1991389"/>
            <a:ext cx="7159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&gt; pip install </a:t>
            </a:r>
            <a:r>
              <a:rPr lang="en-US" altLang="ko-KR" b="1" dirty="0" err="1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endParaRPr lang="en-US" altLang="ko-KR" b="1" dirty="0" smtClean="0">
              <a:solidFill>
                <a:srgbClr val="33333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ko-KR" altLang="en-US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는 </a:t>
            </a:r>
            <a:r>
              <a:rPr lang="ko-KR" altLang="en-US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en-US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패키지이므로 </a:t>
            </a:r>
            <a:r>
              <a:rPr lang="en-US" altLang="ko-KR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pip install </a:t>
            </a:r>
            <a:r>
              <a:rPr lang="ko-KR" altLang="en-US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명령으로 설치가 가능하다</a:t>
            </a:r>
            <a:r>
              <a:rPr lang="en-US" altLang="ko-KR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076" name="Picture 4" descr="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06" y="3358661"/>
            <a:ext cx="54673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3092" y="2740941"/>
            <a:ext cx="6914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3.Jupyter Notebook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6" y="2720487"/>
            <a:ext cx="4551154" cy="20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163018"/>
            <a:ext cx="6844027" cy="40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2432" y="685690"/>
            <a:ext cx="4806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en-US" altLang="ko-KR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notebook </a:t>
            </a:r>
            <a:r>
              <a:rPr lang="ko-KR" altLang="en-US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</a:t>
            </a:r>
            <a:endParaRPr lang="ko-KR" altLang="en-US" sz="25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4607" y="1623242"/>
            <a:ext cx="7159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en-US" altLang="ko-KR" b="1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</a:t>
            </a:r>
            <a:r>
              <a:rPr lang="en-US" altLang="ko-KR" b="1" dirty="0" err="1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en-US" altLang="ko-KR" b="1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notebook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4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5689" y="1018667"/>
            <a:ext cx="6399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600" dirty="0" err="1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en-US" altLang="ko-KR" sz="2500" b="1" spc="600" dirty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notebook </a:t>
            </a:r>
            <a:r>
              <a:rPr lang="ko-KR" altLang="en-US" sz="25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멀티커널</a:t>
            </a:r>
            <a:r>
              <a:rPr lang="ko-KR" altLang="en-US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사용</a:t>
            </a:r>
            <a:endParaRPr lang="ko-KR" altLang="en-US" sz="25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7022" y="1991389"/>
            <a:ext cx="7159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&gt; pip install </a:t>
            </a:r>
            <a:r>
              <a:rPr lang="en-US" altLang="ko-KR" b="1" dirty="0" err="1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nb_conda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41" y="2852033"/>
            <a:ext cx="7751151" cy="29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2243" y="973635"/>
            <a:ext cx="1120914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ko-KR" sz="2000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명령창에서</a:t>
            </a:r>
            <a:r>
              <a:rPr lang="ko-KR" altLang="ko-KR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notebook을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실행하고 오른쪽 상단의 New 버튼을 누르면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여러개의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실행환경이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보인다. </a:t>
            </a:r>
            <a:endParaRPr lang="en-US" altLang="ko-KR" sz="20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atinLnBrk="0"/>
            <a:endParaRPr lang="en-US" altLang="ko-KR" sz="20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atinLnBrk="0"/>
            <a:r>
              <a:rPr lang="ko-KR" altLang="ko-KR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env:tensorflow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라고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앞에서 만든 (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실행환경을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선택한다.</a:t>
            </a:r>
            <a:b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</a:p>
        </p:txBody>
      </p:sp>
      <p:pic>
        <p:nvPicPr>
          <p:cNvPr id="6146" name="Picture 2" descr="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24" y="2441998"/>
            <a:ext cx="7029450" cy="38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240" y="2740941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TEST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2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4988" y="2740941"/>
            <a:ext cx="6590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1.Anaconda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4800" b="1" spc="600" dirty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install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44" y="1737091"/>
            <a:ext cx="9506254" cy="34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672062" y="3038902"/>
            <a:ext cx="4797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5400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8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 txBox="1">
            <a:spLocks/>
          </p:cNvSpPr>
          <p:nvPr/>
        </p:nvSpPr>
        <p:spPr>
          <a:xfrm>
            <a:off x="2392421" y="673318"/>
            <a:ext cx="8229600" cy="820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https://www.anaconda.com/download/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687"/>
            <a:ext cx="12192000" cy="52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23" y="749125"/>
            <a:ext cx="10902462" cy="570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0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3276" y="1439932"/>
            <a:ext cx="6174540" cy="480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69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5659" y="1141534"/>
            <a:ext cx="6570418" cy="510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2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436" y="1234816"/>
            <a:ext cx="47529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3844" y="2170920"/>
            <a:ext cx="47529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kidocs.net/images/page/2826/01.08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649774"/>
            <a:ext cx="6659388" cy="51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_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메인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ANK YOU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211</Words>
  <Application>Microsoft Office PowerPoint</Application>
  <PresentationFormat>와이드스크린</PresentationFormat>
  <Paragraphs>61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08서울남산체 B</vt:lpstr>
      <vt:lpstr>나눔스퀘어</vt:lpstr>
      <vt:lpstr>Arial</vt:lpstr>
      <vt:lpstr>나눔스퀘어 ExtraBold</vt:lpstr>
      <vt:lpstr>맑은 고딕</vt:lpstr>
      <vt:lpstr>Office 테마</vt:lpstr>
      <vt:lpstr>메인_01</vt:lpstr>
      <vt:lpstr>메인_02</vt:lpstr>
      <vt:lpstr>내용</vt:lpstr>
      <vt:lpstr>THANK YOU</vt:lpstr>
      <vt:lpstr>THANK YOU_02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gu jinmo</cp:lastModifiedBy>
  <cp:revision>37</cp:revision>
  <dcterms:created xsi:type="dcterms:W3CDTF">2017-11-12T12:10:38Z</dcterms:created>
  <dcterms:modified xsi:type="dcterms:W3CDTF">2018-11-17T11:55:10Z</dcterms:modified>
</cp:coreProperties>
</file>