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2530B-E172-47C2-A7CA-BF5D42323CB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6EA9-2E20-4671-86B8-0F4B2C42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1D25F-AF21-45E4-A6E4-4B7D75949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BB0269-A0A4-488F-BE89-A71F439EC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359463-044E-46F3-A76C-AA2F6C50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A52-0399-4C0C-9BAA-0BF53DEE57B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F1F94B-F76E-47DD-82A8-4217C580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308DEA-2C2E-4272-A6F8-6C48D47F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D6E-7C3A-430F-823C-67040076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1E3E4-863B-4987-898E-59007F7A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1110C9D-0B4F-4D4D-84C4-98D1A82F5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C72851-C775-4157-87C6-D3579471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A52-0399-4C0C-9BAA-0BF53DEE57B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00F223-1F75-4AFA-BFFB-45C6B223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AC587B-A77E-4E06-8872-58A6E7FF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D6E-7C3A-430F-823C-67040076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83911A5-F2CE-4D93-BF2A-31FF2EA5E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817466-9E43-437D-BE45-1B4F676C8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124B59-FF5F-40E4-A4EE-87B445AE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A52-0399-4C0C-9BAA-0BF53DEE57B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72B673-1C69-4ED1-B50F-85892574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849923-568A-449E-A097-50EBE466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D6E-7C3A-430F-823C-67040076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DCB4CD-1442-4662-AEB9-709E5DD4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C11CF8-28DA-49B6-8B14-1F314F27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3ADB4B-DA25-405D-8A07-D10383C9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A52-0399-4C0C-9BAA-0BF53DEE57B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2F71C4-28B5-4982-91C4-7384F4E5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E31F1A-7EC3-4D97-B822-8C3B202B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D6E-7C3A-430F-823C-67040076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FE3D3C-6FB8-4983-8EB8-21ADC99A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8639D3-2DD9-4223-A610-43DD0791F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72F2B5-9838-4A29-8BFC-FD86200D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A52-0399-4C0C-9BAA-0BF53DEE57B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229060-EFAC-4DA1-B222-B12D73E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757A5D-4218-4D16-8459-D06BD589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D6E-7C3A-430F-823C-67040076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BF3FF5-C7DC-4318-B7DF-82379FB9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344F45-C5CA-43B3-86E4-81F087B0F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139902B-D828-4020-8DED-298EE47D4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7A58B9E-61BF-4D89-A494-8A934F56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A52-0399-4C0C-9BAA-0BF53DEE57B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0948E71-1C1C-413D-B6E1-3F1C4FA1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7CEF54-0527-4395-A403-9E5A1E5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D6E-7C3A-430F-823C-67040076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5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705441-A46A-40D8-A875-E325EB27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D64DB2-2DA2-479C-A622-2740C289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D2E9DD-1670-4AD8-82D2-95993EF1A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7C8C054-27BC-4E39-97E7-F667DAE76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D6F262B-41D5-4540-8884-25F1110D1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56ED0B5-B282-4A10-A148-D068637C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A52-0399-4C0C-9BAA-0BF53DEE57B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BF85955-454E-46B2-87BD-4FB7E747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4DD3353-3263-45AA-8403-825B3BCB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D6E-7C3A-430F-823C-67040076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2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ABEE49-B0C6-4AFD-8C0D-F6D94AC7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5A95290-6467-4ED4-A72D-0F7C6E81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A52-0399-4C0C-9BAA-0BF53DEE57B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B3C406B-5430-4565-9275-4EAA5498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004F7C6-DCE7-4C0C-8C9B-8AA4BC45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D6E-7C3A-430F-823C-67040076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058F77F-F932-470C-81CC-4A6E73FC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A52-0399-4C0C-9BAA-0BF53DEE57B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BF48A9B-6B7E-4B1D-B53C-AF429185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19364F5-88A8-48FC-9803-123A0395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D6E-7C3A-430F-823C-67040076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507D35-1BA8-4B88-92E0-49FC230E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74D19A-65C1-42F9-9183-032D1BAA2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C112554-305A-4806-AA49-04FEF0DF4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B6A33F-3A0A-4B4E-99B7-EE29765A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A52-0399-4C0C-9BAA-0BF53DEE57B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4487132-3BED-4AC8-9306-5E2BF050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BDCF84C-C8C8-4E2A-969A-A29F7DB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D6E-7C3A-430F-823C-67040076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9B9D0F-43D5-42EC-B219-6F0BD295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0D9BA8B-9BD5-47AC-A50A-7D6F82682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84EE96-897B-4F87-8057-71A8D70A4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F30F31-2F52-46AC-9CE4-100B2E34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AA52-0399-4C0C-9BAA-0BF53DEE57B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863BFD9-870E-4CDC-97AF-8BF49517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729A468-471B-464B-BC2B-4200925A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D6E-7C3A-430F-823C-67040076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FF1B984-F3CC-4307-890E-55F29875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3674DB-F7E3-488C-87F9-671D47583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8D6686-119B-426C-8C34-7783C9B32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AA52-0399-4C0C-9BAA-0BF53DEE57B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B8DE32-236A-42F3-B6D4-624B65416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3C063D-9A6D-4BBC-869F-606280A56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8CD6E-7C3A-430F-823C-67040076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DADD5356-A7EE-46C6-A07D-7FC2E080E464}"/>
              </a:ext>
            </a:extLst>
          </p:cNvPr>
          <p:cNvSpPr/>
          <p:nvPr/>
        </p:nvSpPr>
        <p:spPr>
          <a:xfrm>
            <a:off x="4728709" y="170934"/>
            <a:ext cx="7082388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KOÓS PÉTER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A3B8DAEF-BE3F-4062-9921-7892650BA943}"/>
              </a:ext>
            </a:extLst>
          </p:cNvPr>
          <p:cNvSpPr/>
          <p:nvPr/>
        </p:nvSpPr>
        <p:spPr>
          <a:xfrm>
            <a:off x="2710963" y="4783217"/>
            <a:ext cx="511237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Tel.: +36 20 313 6461</a:t>
            </a:r>
          </a:p>
          <a:p>
            <a:pPr algn="ctr"/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kooslaser@gmail.co</a:t>
            </a:r>
            <a:r>
              <a:rPr lang="hu-HU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  <a:p>
            <a:pPr algn="ctr"/>
            <a:r>
              <a:rPr lang="hu-HU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F696D5A6-E41E-4E9F-8514-D2810742CD7C}"/>
              </a:ext>
            </a:extLst>
          </p:cNvPr>
          <p:cNvSpPr/>
          <p:nvPr/>
        </p:nvSpPr>
        <p:spPr>
          <a:xfrm>
            <a:off x="4728710" y="1525151"/>
            <a:ext cx="720203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800" b="1" dirty="0">
                <a:solidFill>
                  <a:schemeClr val="bg1"/>
                </a:solidFill>
              </a:rPr>
              <a:t>- </a:t>
            </a:r>
            <a:r>
              <a:rPr lang="en-US" sz="3800" b="1" dirty="0" err="1">
                <a:solidFill>
                  <a:schemeClr val="bg1"/>
                </a:solidFill>
              </a:rPr>
              <a:t>Kisebb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b="1" dirty="0" err="1">
                <a:solidFill>
                  <a:schemeClr val="bg1"/>
                </a:solidFill>
              </a:rPr>
              <a:t>rendezvények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b="1" dirty="0" err="1">
                <a:solidFill>
                  <a:schemeClr val="bg1"/>
                </a:solidFill>
              </a:rPr>
              <a:t>hangosítása</a:t>
            </a:r>
            <a:endParaRPr lang="en-US" sz="3800" b="1" dirty="0">
              <a:solidFill>
                <a:schemeClr val="bg1"/>
              </a:solidFill>
            </a:endParaRPr>
          </a:p>
          <a:p>
            <a:r>
              <a:rPr lang="hu-HU" sz="3800" b="1" dirty="0">
                <a:solidFill>
                  <a:schemeClr val="bg1"/>
                </a:solidFill>
              </a:rPr>
              <a:t>- </a:t>
            </a:r>
            <a:r>
              <a:rPr lang="en-US" sz="3800" b="1" dirty="0" err="1">
                <a:solidFill>
                  <a:schemeClr val="bg1"/>
                </a:solidFill>
              </a:rPr>
              <a:t>Lézershow</a:t>
            </a:r>
            <a:endParaRPr lang="en-US" sz="3800" b="1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8077B1D-6D60-46EF-9D73-02F703873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34"/>
            <a:ext cx="4146152" cy="4146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108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</Words>
  <Application>Microsoft Office PowerPoint</Application>
  <PresentationFormat>Szélesvásznú</PresentationFormat>
  <Paragraphs>6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KOÓS PÉTER</dc:title>
  <dc:creator>Bazsi</dc:creator>
  <cp:lastModifiedBy>Bazsi</cp:lastModifiedBy>
  <cp:revision>10</cp:revision>
  <dcterms:created xsi:type="dcterms:W3CDTF">2024-02-01T16:48:35Z</dcterms:created>
  <dcterms:modified xsi:type="dcterms:W3CDTF">2024-02-07T17:29:31Z</dcterms:modified>
</cp:coreProperties>
</file>